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256" r:id="rId2"/>
    <p:sldId id="275" r:id="rId3"/>
    <p:sldId id="267" r:id="rId4"/>
    <p:sldId id="274" r:id="rId5"/>
    <p:sldId id="276" r:id="rId6"/>
    <p:sldId id="296" r:id="rId7"/>
    <p:sldId id="302" r:id="rId8"/>
    <p:sldId id="300" r:id="rId9"/>
    <p:sldId id="301" r:id="rId10"/>
    <p:sldId id="297" r:id="rId11"/>
    <p:sldId id="277" r:id="rId12"/>
    <p:sldId id="272" r:id="rId13"/>
    <p:sldId id="278" r:id="rId14"/>
    <p:sldId id="283" r:id="rId15"/>
    <p:sldId id="281" r:id="rId16"/>
    <p:sldId id="287" r:id="rId17"/>
    <p:sldId id="289" r:id="rId18"/>
    <p:sldId id="293" r:id="rId19"/>
    <p:sldId id="280" r:id="rId20"/>
    <p:sldId id="294" r:id="rId21"/>
    <p:sldId id="265" r:id="rId22"/>
    <p:sldId id="299" r:id="rId23"/>
    <p:sldId id="298" r:id="rId24"/>
    <p:sldId id="271" r:id="rId25"/>
  </p:sldIdLst>
  <p:sldSz cx="9144000" cy="6858000" type="screen4x3"/>
  <p:notesSz cx="6805613" cy="9939338"/>
  <p:defaultTextStyle>
    <a:defPPr>
      <a:defRPr lang="nn-NO"/>
    </a:defPPr>
    <a:lvl1pPr algn="r" rtl="0" eaLnBrk="0" fontAlgn="base" hangingPunct="0">
      <a:spcBef>
        <a:spcPct val="0"/>
      </a:spcBef>
      <a:spcAft>
        <a:spcPct val="0"/>
      </a:spcAft>
      <a:defRPr sz="2400" kern="1200">
        <a:solidFill>
          <a:schemeClr val="tx1"/>
        </a:solidFill>
        <a:latin typeface="Times" charset="0"/>
        <a:ea typeface="+mn-ea"/>
        <a:cs typeface="+mn-cs"/>
      </a:defRPr>
    </a:lvl1pPr>
    <a:lvl2pPr marL="457200" algn="r" rtl="0" eaLnBrk="0" fontAlgn="base" hangingPunct="0">
      <a:spcBef>
        <a:spcPct val="0"/>
      </a:spcBef>
      <a:spcAft>
        <a:spcPct val="0"/>
      </a:spcAft>
      <a:defRPr sz="2400" kern="1200">
        <a:solidFill>
          <a:schemeClr val="tx1"/>
        </a:solidFill>
        <a:latin typeface="Times" charset="0"/>
        <a:ea typeface="+mn-ea"/>
        <a:cs typeface="+mn-cs"/>
      </a:defRPr>
    </a:lvl2pPr>
    <a:lvl3pPr marL="914400" algn="r" rtl="0" eaLnBrk="0" fontAlgn="base" hangingPunct="0">
      <a:spcBef>
        <a:spcPct val="0"/>
      </a:spcBef>
      <a:spcAft>
        <a:spcPct val="0"/>
      </a:spcAft>
      <a:defRPr sz="2400" kern="1200">
        <a:solidFill>
          <a:schemeClr val="tx1"/>
        </a:solidFill>
        <a:latin typeface="Times" charset="0"/>
        <a:ea typeface="+mn-ea"/>
        <a:cs typeface="+mn-cs"/>
      </a:defRPr>
    </a:lvl3pPr>
    <a:lvl4pPr marL="1371600" algn="r" rtl="0" eaLnBrk="0" fontAlgn="base" hangingPunct="0">
      <a:spcBef>
        <a:spcPct val="0"/>
      </a:spcBef>
      <a:spcAft>
        <a:spcPct val="0"/>
      </a:spcAft>
      <a:defRPr sz="2400" kern="1200">
        <a:solidFill>
          <a:schemeClr val="tx1"/>
        </a:solidFill>
        <a:latin typeface="Times" charset="0"/>
        <a:ea typeface="+mn-ea"/>
        <a:cs typeface="+mn-cs"/>
      </a:defRPr>
    </a:lvl4pPr>
    <a:lvl5pPr marL="1828800" algn="r"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120" d="100"/>
          <a:sy n="120" d="100"/>
        </p:scale>
        <p:origin x="96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1"/>
            <a:ext cx="2949152" cy="496887"/>
          </a:xfrm>
          <a:prstGeom prst="rect">
            <a:avLst/>
          </a:prstGeom>
        </p:spPr>
        <p:txBody>
          <a:bodyPr vert="horz" lIns="91815" tIns="45907" rIns="91815" bIns="45907" rtlCol="0"/>
          <a:lstStyle>
            <a:lvl1pPr algn="l">
              <a:defRPr sz="1200"/>
            </a:lvl1pPr>
          </a:lstStyle>
          <a:p>
            <a:endParaRPr lang="nb-NO"/>
          </a:p>
        </p:txBody>
      </p:sp>
      <p:sp>
        <p:nvSpPr>
          <p:cNvPr id="3" name="Plassholder for dato 2"/>
          <p:cNvSpPr>
            <a:spLocks noGrp="1"/>
          </p:cNvSpPr>
          <p:nvPr>
            <p:ph type="dt" sz="quarter" idx="1"/>
          </p:nvPr>
        </p:nvSpPr>
        <p:spPr>
          <a:xfrm>
            <a:off x="3854872" y="1"/>
            <a:ext cx="2949152" cy="496887"/>
          </a:xfrm>
          <a:prstGeom prst="rect">
            <a:avLst/>
          </a:prstGeom>
        </p:spPr>
        <p:txBody>
          <a:bodyPr vert="horz" lIns="91815" tIns="45907" rIns="91815" bIns="45907" rtlCol="0"/>
          <a:lstStyle>
            <a:lvl1pPr algn="r">
              <a:defRPr sz="1200"/>
            </a:lvl1pPr>
          </a:lstStyle>
          <a:p>
            <a:fld id="{15C0FC0F-928A-4690-867D-6512203EA356}" type="datetimeFigureOut">
              <a:rPr lang="nb-NO" smtClean="0"/>
              <a:pPr/>
              <a:t>31.03.2016</a:t>
            </a:fld>
            <a:endParaRPr lang="nb-NO"/>
          </a:p>
        </p:txBody>
      </p:sp>
      <p:sp>
        <p:nvSpPr>
          <p:cNvPr id="4" name="Plassholder for bunntekst 3"/>
          <p:cNvSpPr>
            <a:spLocks noGrp="1"/>
          </p:cNvSpPr>
          <p:nvPr>
            <p:ph type="ftr" sz="quarter" idx="2"/>
          </p:nvPr>
        </p:nvSpPr>
        <p:spPr>
          <a:xfrm>
            <a:off x="0" y="9440854"/>
            <a:ext cx="2949152" cy="496886"/>
          </a:xfrm>
          <a:prstGeom prst="rect">
            <a:avLst/>
          </a:prstGeom>
        </p:spPr>
        <p:txBody>
          <a:bodyPr vert="horz" lIns="91815" tIns="45907" rIns="91815" bIns="45907"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4872" y="9440854"/>
            <a:ext cx="2949152" cy="496886"/>
          </a:xfrm>
          <a:prstGeom prst="rect">
            <a:avLst/>
          </a:prstGeom>
        </p:spPr>
        <p:txBody>
          <a:bodyPr vert="horz" lIns="91815" tIns="45907" rIns="91815" bIns="45907" rtlCol="0" anchor="b"/>
          <a:lstStyle>
            <a:lvl1pPr algn="r">
              <a:defRPr sz="1200"/>
            </a:lvl1pPr>
          </a:lstStyle>
          <a:p>
            <a:fld id="{36B92319-408B-4F90-8612-C8E0AE15DDA0}" type="slidenum">
              <a:rPr lang="nb-NO" smtClean="0"/>
              <a:pPr/>
              <a:t>‹#›</a:t>
            </a:fld>
            <a:endParaRPr lang="nb-NO"/>
          </a:p>
        </p:txBody>
      </p:sp>
    </p:spTree>
    <p:extLst>
      <p:ext uri="{BB962C8B-B14F-4D97-AF65-F5344CB8AC3E}">
        <p14:creationId xmlns:p14="http://schemas.microsoft.com/office/powerpoint/2010/main" val="767107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9099" cy="496967"/>
          </a:xfrm>
          <a:prstGeom prst="rect">
            <a:avLst/>
          </a:prstGeom>
          <a:noFill/>
          <a:ln w="9525">
            <a:noFill/>
            <a:miter lim="800000"/>
            <a:headEnd/>
            <a:tailEnd/>
          </a:ln>
          <a:effectLst/>
        </p:spPr>
        <p:txBody>
          <a:bodyPr vert="horz" wrap="square" lIns="91815" tIns="45907" rIns="91815" bIns="45907" numCol="1" anchor="t" anchorCtr="0" compatLnSpc="1">
            <a:prstTxWarp prst="textNoShape">
              <a:avLst/>
            </a:prstTxWarp>
          </a:bodyPr>
          <a:lstStyle>
            <a:lvl1pPr algn="l">
              <a:defRPr sz="1200" smtClean="0"/>
            </a:lvl1pPr>
          </a:lstStyle>
          <a:p>
            <a:pPr>
              <a:defRPr/>
            </a:pPr>
            <a:endParaRPr lang="nn-NO"/>
          </a:p>
        </p:txBody>
      </p:sp>
      <p:sp>
        <p:nvSpPr>
          <p:cNvPr id="3075" name="Rectangle 3"/>
          <p:cNvSpPr>
            <a:spLocks noGrp="1" noChangeArrowheads="1"/>
          </p:cNvSpPr>
          <p:nvPr>
            <p:ph type="dt" idx="1"/>
          </p:nvPr>
        </p:nvSpPr>
        <p:spPr bwMode="auto">
          <a:xfrm>
            <a:off x="3856515" y="0"/>
            <a:ext cx="2949099" cy="496967"/>
          </a:xfrm>
          <a:prstGeom prst="rect">
            <a:avLst/>
          </a:prstGeom>
          <a:noFill/>
          <a:ln w="9525">
            <a:noFill/>
            <a:miter lim="800000"/>
            <a:headEnd/>
            <a:tailEnd/>
          </a:ln>
          <a:effectLst/>
        </p:spPr>
        <p:txBody>
          <a:bodyPr vert="horz" wrap="square" lIns="91815" tIns="45907" rIns="91815" bIns="45907" numCol="1" anchor="t" anchorCtr="0" compatLnSpc="1">
            <a:prstTxWarp prst="textNoShape">
              <a:avLst/>
            </a:prstTxWarp>
          </a:bodyPr>
          <a:lstStyle>
            <a:lvl1pPr>
              <a:defRPr sz="1200" smtClean="0"/>
            </a:lvl1pPr>
          </a:lstStyle>
          <a:p>
            <a:pPr>
              <a:defRPr/>
            </a:pPr>
            <a:endParaRPr lang="nn-NO"/>
          </a:p>
        </p:txBody>
      </p:sp>
      <p:sp>
        <p:nvSpPr>
          <p:cNvPr id="3076" name="Rectangle 4"/>
          <p:cNvSpPr>
            <a:spLocks noGrp="1" noRot="1" noChangeAspect="1" noChangeArrowheads="1" noTextEdit="1"/>
          </p:cNvSpPr>
          <p:nvPr>
            <p:ph type="sldImg" idx="2"/>
          </p:nvPr>
        </p:nvSpPr>
        <p:spPr bwMode="auto">
          <a:xfrm>
            <a:off x="919163" y="746125"/>
            <a:ext cx="4967287" cy="37258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7416" y="4721186"/>
            <a:ext cx="4990783" cy="4472702"/>
          </a:xfrm>
          <a:prstGeom prst="rect">
            <a:avLst/>
          </a:prstGeom>
          <a:noFill/>
          <a:ln w="9525">
            <a:noFill/>
            <a:miter lim="800000"/>
            <a:headEnd/>
            <a:tailEnd/>
          </a:ln>
          <a:effectLst/>
        </p:spPr>
        <p:txBody>
          <a:bodyPr vert="horz" wrap="square" lIns="91815" tIns="45907" rIns="91815" bIns="45907" numCol="1" anchor="t" anchorCtr="0" compatLnSpc="1">
            <a:prstTxWarp prst="textNoShape">
              <a:avLst/>
            </a:prstTxWarp>
          </a:bodyPr>
          <a:lstStyle/>
          <a:p>
            <a:pPr lvl="0"/>
            <a:r>
              <a:rPr lang="nn-NO" noProof="0" smtClean="0"/>
              <a:t>Click to edit Master text styles</a:t>
            </a:r>
          </a:p>
          <a:p>
            <a:pPr lvl="1"/>
            <a:r>
              <a:rPr lang="nn-NO" noProof="0" smtClean="0"/>
              <a:t>Second level</a:t>
            </a:r>
          </a:p>
          <a:p>
            <a:pPr lvl="2"/>
            <a:r>
              <a:rPr lang="nn-NO" noProof="0" smtClean="0"/>
              <a:t>Third level</a:t>
            </a:r>
          </a:p>
          <a:p>
            <a:pPr lvl="3"/>
            <a:r>
              <a:rPr lang="nn-NO" noProof="0" smtClean="0"/>
              <a:t>Fourth level</a:t>
            </a:r>
          </a:p>
          <a:p>
            <a:pPr lvl="4"/>
            <a:r>
              <a:rPr lang="nn-NO" noProof="0" smtClean="0"/>
              <a:t>Fifth level</a:t>
            </a:r>
          </a:p>
        </p:txBody>
      </p:sp>
      <p:sp>
        <p:nvSpPr>
          <p:cNvPr id="3078" name="Rectangle 6"/>
          <p:cNvSpPr>
            <a:spLocks noGrp="1" noChangeArrowheads="1"/>
          </p:cNvSpPr>
          <p:nvPr>
            <p:ph type="ftr" sz="quarter" idx="4"/>
          </p:nvPr>
        </p:nvSpPr>
        <p:spPr bwMode="auto">
          <a:xfrm>
            <a:off x="0" y="9442371"/>
            <a:ext cx="2949099" cy="496967"/>
          </a:xfrm>
          <a:prstGeom prst="rect">
            <a:avLst/>
          </a:prstGeom>
          <a:noFill/>
          <a:ln w="9525">
            <a:noFill/>
            <a:miter lim="800000"/>
            <a:headEnd/>
            <a:tailEnd/>
          </a:ln>
          <a:effectLst/>
        </p:spPr>
        <p:txBody>
          <a:bodyPr vert="horz" wrap="square" lIns="91815" tIns="45907" rIns="91815" bIns="45907" numCol="1" anchor="b" anchorCtr="0" compatLnSpc="1">
            <a:prstTxWarp prst="textNoShape">
              <a:avLst/>
            </a:prstTxWarp>
          </a:bodyPr>
          <a:lstStyle>
            <a:lvl1pPr algn="l">
              <a:defRPr sz="1200" smtClean="0"/>
            </a:lvl1pPr>
          </a:lstStyle>
          <a:p>
            <a:pPr>
              <a:defRPr/>
            </a:pPr>
            <a:endParaRPr lang="nn-NO"/>
          </a:p>
        </p:txBody>
      </p:sp>
      <p:sp>
        <p:nvSpPr>
          <p:cNvPr id="3079" name="Rectangle 7"/>
          <p:cNvSpPr>
            <a:spLocks noGrp="1" noChangeArrowheads="1"/>
          </p:cNvSpPr>
          <p:nvPr>
            <p:ph type="sldNum" sz="quarter" idx="5"/>
          </p:nvPr>
        </p:nvSpPr>
        <p:spPr bwMode="auto">
          <a:xfrm>
            <a:off x="3856515" y="9442371"/>
            <a:ext cx="2949099" cy="496967"/>
          </a:xfrm>
          <a:prstGeom prst="rect">
            <a:avLst/>
          </a:prstGeom>
          <a:noFill/>
          <a:ln w="9525">
            <a:noFill/>
            <a:miter lim="800000"/>
            <a:headEnd/>
            <a:tailEnd/>
          </a:ln>
          <a:effectLst/>
        </p:spPr>
        <p:txBody>
          <a:bodyPr vert="horz" wrap="square" lIns="91815" tIns="45907" rIns="91815" bIns="45907" numCol="1" anchor="b" anchorCtr="0" compatLnSpc="1">
            <a:prstTxWarp prst="textNoShape">
              <a:avLst/>
            </a:prstTxWarp>
          </a:bodyPr>
          <a:lstStyle>
            <a:lvl1pPr>
              <a:defRPr sz="1200" smtClean="0"/>
            </a:lvl1pPr>
          </a:lstStyle>
          <a:p>
            <a:pPr>
              <a:defRPr/>
            </a:pPr>
            <a:fld id="{62052122-9D38-48F7-85C2-20D0E784E18A}" type="slidenum">
              <a:rPr lang="nn-NO"/>
              <a:pPr>
                <a:defRPr/>
              </a:pPr>
              <a:t>‹#›</a:t>
            </a:fld>
            <a:endParaRPr lang="nn-NO"/>
          </a:p>
        </p:txBody>
      </p:sp>
    </p:spTree>
    <p:extLst>
      <p:ext uri="{BB962C8B-B14F-4D97-AF65-F5344CB8AC3E}">
        <p14:creationId xmlns:p14="http://schemas.microsoft.com/office/powerpoint/2010/main" val="6121843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lassholder for lysbilde 1"/>
          <p:cNvSpPr>
            <a:spLocks noGrp="1" noRot="1" noChangeAspect="1" noTextEdit="1"/>
          </p:cNvSpPr>
          <p:nvPr>
            <p:ph type="sldImg"/>
          </p:nvPr>
        </p:nvSpPr>
        <p:spPr bwMode="auto">
          <a:noFill/>
          <a:ln>
            <a:solidFill>
              <a:srgbClr val="000000"/>
            </a:solidFill>
            <a:miter lim="800000"/>
            <a:headEnd/>
            <a:tailEnd/>
          </a:ln>
        </p:spPr>
      </p:sp>
      <p:sp>
        <p:nvSpPr>
          <p:cNvPr id="9219"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b-NO" smtClean="0"/>
          </a:p>
        </p:txBody>
      </p:sp>
      <p:sp>
        <p:nvSpPr>
          <p:cNvPr id="9220"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4C0A63-7669-4AB3-9253-8677BAFE086E}" type="slidenum">
              <a:rPr lang="nb-NO"/>
              <a:pPr/>
              <a:t>5</a:t>
            </a:fld>
            <a:endParaRPr lang="nb-NO"/>
          </a:p>
        </p:txBody>
      </p:sp>
    </p:spTree>
    <p:extLst>
      <p:ext uri="{BB962C8B-B14F-4D97-AF65-F5344CB8AC3E}">
        <p14:creationId xmlns:p14="http://schemas.microsoft.com/office/powerpoint/2010/main" val="2130760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lassholder for lysbilde 1"/>
          <p:cNvSpPr>
            <a:spLocks noGrp="1" noRot="1" noChangeAspect="1" noTextEdit="1"/>
          </p:cNvSpPr>
          <p:nvPr>
            <p:ph type="sldImg"/>
          </p:nvPr>
        </p:nvSpPr>
        <p:spPr bwMode="auto">
          <a:noFill/>
          <a:ln>
            <a:solidFill>
              <a:srgbClr val="000000"/>
            </a:solidFill>
            <a:miter lim="800000"/>
            <a:headEnd/>
            <a:tailEnd/>
          </a:ln>
        </p:spPr>
      </p:sp>
      <p:sp>
        <p:nvSpPr>
          <p:cNvPr id="9219"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b-NO" smtClean="0"/>
          </a:p>
        </p:txBody>
      </p:sp>
      <p:sp>
        <p:nvSpPr>
          <p:cNvPr id="9220"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4C0A63-7669-4AB3-9253-8677BAFE086E}" type="slidenum">
              <a:rPr lang="nb-NO"/>
              <a:pPr/>
              <a:t>13</a:t>
            </a:fld>
            <a:endParaRPr lang="nb-NO"/>
          </a:p>
        </p:txBody>
      </p:sp>
    </p:spTree>
    <p:extLst>
      <p:ext uri="{BB962C8B-B14F-4D97-AF65-F5344CB8AC3E}">
        <p14:creationId xmlns:p14="http://schemas.microsoft.com/office/powerpoint/2010/main" val="3165648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lassholder for lysbilde 1"/>
          <p:cNvSpPr>
            <a:spLocks noGrp="1" noRot="1" noChangeAspect="1" noTextEdit="1"/>
          </p:cNvSpPr>
          <p:nvPr>
            <p:ph type="sldImg"/>
          </p:nvPr>
        </p:nvSpPr>
        <p:spPr bwMode="auto">
          <a:noFill/>
          <a:ln>
            <a:solidFill>
              <a:srgbClr val="000000"/>
            </a:solidFill>
            <a:miter lim="800000"/>
            <a:headEnd/>
            <a:tailEnd/>
          </a:ln>
        </p:spPr>
      </p:sp>
      <p:sp>
        <p:nvSpPr>
          <p:cNvPr id="10243"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b-NO" smtClean="0"/>
          </a:p>
        </p:txBody>
      </p:sp>
      <p:sp>
        <p:nvSpPr>
          <p:cNvPr id="10244"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8C3AE4-F87F-45AE-853F-3898ED284E35}" type="slidenum">
              <a:rPr lang="nb-NO"/>
              <a:pPr/>
              <a:t>21</a:t>
            </a:fld>
            <a:endParaRPr lang="nb-NO"/>
          </a:p>
        </p:txBody>
      </p:sp>
    </p:spTree>
    <p:extLst>
      <p:ext uri="{BB962C8B-B14F-4D97-AF65-F5344CB8AC3E}">
        <p14:creationId xmlns:p14="http://schemas.microsoft.com/office/powerpoint/2010/main" val="3180067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n-NO"/>
          </a:p>
        </p:txBody>
      </p:sp>
      <p:sp>
        <p:nvSpPr>
          <p:cNvPr id="5" name="Rectangle 5"/>
          <p:cNvSpPr>
            <a:spLocks noGrp="1" noChangeArrowheads="1"/>
          </p:cNvSpPr>
          <p:nvPr>
            <p:ph type="ftr" sz="quarter" idx="11"/>
          </p:nvPr>
        </p:nvSpPr>
        <p:spPr>
          <a:ln/>
        </p:spPr>
        <p:txBody>
          <a:bodyPr/>
          <a:lstStyle>
            <a:lvl1pPr>
              <a:defRPr/>
            </a:lvl1pPr>
          </a:lstStyle>
          <a:p>
            <a:pPr>
              <a:defRPr/>
            </a:pPr>
            <a:endParaRPr lang="nn-NO"/>
          </a:p>
        </p:txBody>
      </p:sp>
      <p:sp>
        <p:nvSpPr>
          <p:cNvPr id="6" name="Rectangle 6"/>
          <p:cNvSpPr>
            <a:spLocks noGrp="1" noChangeArrowheads="1"/>
          </p:cNvSpPr>
          <p:nvPr>
            <p:ph type="sldNum" sz="quarter" idx="12"/>
          </p:nvPr>
        </p:nvSpPr>
        <p:spPr>
          <a:ln/>
        </p:spPr>
        <p:txBody>
          <a:bodyPr/>
          <a:lstStyle>
            <a:lvl1pPr>
              <a:defRPr/>
            </a:lvl1pPr>
          </a:lstStyle>
          <a:p>
            <a:pPr>
              <a:defRPr/>
            </a:pPr>
            <a:fld id="{EF959A90-AF68-4B8C-A30A-7862783B3F42}" type="slidenum">
              <a:rPr lang="nn-NO"/>
              <a:pPr>
                <a:defRPr/>
              </a:pPr>
              <a:t>‹#›</a:t>
            </a:fld>
            <a:endParaRPr lang="nn-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n-NO"/>
          </a:p>
        </p:txBody>
      </p:sp>
      <p:sp>
        <p:nvSpPr>
          <p:cNvPr id="5" name="Rectangle 5"/>
          <p:cNvSpPr>
            <a:spLocks noGrp="1" noChangeArrowheads="1"/>
          </p:cNvSpPr>
          <p:nvPr>
            <p:ph type="ftr" sz="quarter" idx="11"/>
          </p:nvPr>
        </p:nvSpPr>
        <p:spPr>
          <a:ln/>
        </p:spPr>
        <p:txBody>
          <a:bodyPr/>
          <a:lstStyle>
            <a:lvl1pPr>
              <a:defRPr/>
            </a:lvl1pPr>
          </a:lstStyle>
          <a:p>
            <a:pPr>
              <a:defRPr/>
            </a:pPr>
            <a:endParaRPr lang="nn-NO"/>
          </a:p>
        </p:txBody>
      </p:sp>
      <p:sp>
        <p:nvSpPr>
          <p:cNvPr id="6" name="Rectangle 6"/>
          <p:cNvSpPr>
            <a:spLocks noGrp="1" noChangeArrowheads="1"/>
          </p:cNvSpPr>
          <p:nvPr>
            <p:ph type="sldNum" sz="quarter" idx="12"/>
          </p:nvPr>
        </p:nvSpPr>
        <p:spPr>
          <a:ln/>
        </p:spPr>
        <p:txBody>
          <a:bodyPr/>
          <a:lstStyle>
            <a:lvl1pPr>
              <a:defRPr/>
            </a:lvl1pPr>
          </a:lstStyle>
          <a:p>
            <a:pPr>
              <a:defRPr/>
            </a:pPr>
            <a:fld id="{91112D71-CAD7-49C2-B38B-A2148B37C623}" type="slidenum">
              <a:rPr lang="nn-NO"/>
              <a:pPr>
                <a:defRPr/>
              </a:pPr>
              <a:t>‹#›</a:t>
            </a:fld>
            <a:endParaRPr lang="nn-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800850" y="990600"/>
            <a:ext cx="1657350" cy="510540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1828800" y="990600"/>
            <a:ext cx="4819650" cy="510540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n-NO"/>
          </a:p>
        </p:txBody>
      </p:sp>
      <p:sp>
        <p:nvSpPr>
          <p:cNvPr id="5" name="Rectangle 5"/>
          <p:cNvSpPr>
            <a:spLocks noGrp="1" noChangeArrowheads="1"/>
          </p:cNvSpPr>
          <p:nvPr>
            <p:ph type="ftr" sz="quarter" idx="11"/>
          </p:nvPr>
        </p:nvSpPr>
        <p:spPr>
          <a:ln/>
        </p:spPr>
        <p:txBody>
          <a:bodyPr/>
          <a:lstStyle>
            <a:lvl1pPr>
              <a:defRPr/>
            </a:lvl1pPr>
          </a:lstStyle>
          <a:p>
            <a:pPr>
              <a:defRPr/>
            </a:pPr>
            <a:endParaRPr lang="nn-NO"/>
          </a:p>
        </p:txBody>
      </p:sp>
      <p:sp>
        <p:nvSpPr>
          <p:cNvPr id="6" name="Rectangle 6"/>
          <p:cNvSpPr>
            <a:spLocks noGrp="1" noChangeArrowheads="1"/>
          </p:cNvSpPr>
          <p:nvPr>
            <p:ph type="sldNum" sz="quarter" idx="12"/>
          </p:nvPr>
        </p:nvSpPr>
        <p:spPr>
          <a:ln/>
        </p:spPr>
        <p:txBody>
          <a:bodyPr/>
          <a:lstStyle>
            <a:lvl1pPr>
              <a:defRPr/>
            </a:lvl1pPr>
          </a:lstStyle>
          <a:p>
            <a:pPr>
              <a:defRPr/>
            </a:pPr>
            <a:fld id="{3A24174A-F59A-45A7-BEAA-3BFD192EDC8C}" type="slidenum">
              <a:rPr lang="nn-NO"/>
              <a:pPr>
                <a:defRPr/>
              </a:pPr>
              <a:t>‹#›</a:t>
            </a:fld>
            <a:endParaRPr lang="nn-N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telside - to linjer">
    <p:spTree>
      <p:nvGrpSpPr>
        <p:cNvPr id="1" name=""/>
        <p:cNvGrpSpPr/>
        <p:nvPr/>
      </p:nvGrpSpPr>
      <p:grpSpPr>
        <a:xfrm>
          <a:off x="0" y="0"/>
          <a:ext cx="0" cy="0"/>
          <a:chOff x="0" y="0"/>
          <a:chExt cx="0" cy="0"/>
        </a:xfrm>
      </p:grpSpPr>
      <p:pic>
        <p:nvPicPr>
          <p:cNvPr id="7" name="Picture 6" descr="tittelside_blaa_bg.png"/>
          <p:cNvPicPr>
            <a:picLocks noChangeAspect="1"/>
          </p:cNvPicPr>
          <p:nvPr userDrawn="1"/>
        </p:nvPicPr>
        <p:blipFill>
          <a:blip r:embed="rId2" cstate="print"/>
          <a:stretch>
            <a:fillRect/>
          </a:stretch>
        </p:blipFill>
        <p:spPr>
          <a:xfrm>
            <a:off x="377" y="283"/>
            <a:ext cx="9143245" cy="6857434"/>
          </a:xfrm>
          <a:prstGeom prst="rect">
            <a:avLst/>
          </a:prstGeom>
        </p:spPr>
      </p:pic>
      <p:sp>
        <p:nvSpPr>
          <p:cNvPr id="2" name="Title 1"/>
          <p:cNvSpPr>
            <a:spLocks noGrp="1"/>
          </p:cNvSpPr>
          <p:nvPr>
            <p:ph type="ctrTitle"/>
          </p:nvPr>
        </p:nvSpPr>
        <p:spPr>
          <a:xfrm>
            <a:off x="857250" y="1958975"/>
            <a:ext cx="7772400" cy="2002656"/>
          </a:xfrm>
        </p:spPr>
        <p:txBody>
          <a:bodyPr>
            <a:noAutofit/>
          </a:bodyPr>
          <a:lstStyle>
            <a:lvl1pPr>
              <a:lnSpc>
                <a:spcPts val="6500"/>
              </a:lnSpc>
              <a:defRPr sz="6000">
                <a:solidFill>
                  <a:schemeClr val="bg1"/>
                </a:solidFill>
              </a:defRPr>
            </a:lvl1pPr>
          </a:lstStyle>
          <a:p>
            <a:r>
              <a:rPr lang="nb-NO" noProof="0" smtClean="0"/>
              <a:t>Klikk for å redigere tittelstil</a:t>
            </a:r>
            <a:endParaRPr lang="nb-NO" noProof="0"/>
          </a:p>
        </p:txBody>
      </p:sp>
      <p:sp>
        <p:nvSpPr>
          <p:cNvPr id="3" name="Subtitle 2"/>
          <p:cNvSpPr>
            <a:spLocks noGrp="1"/>
          </p:cNvSpPr>
          <p:nvPr>
            <p:ph type="subTitle" idx="1"/>
          </p:nvPr>
        </p:nvSpPr>
        <p:spPr>
          <a:xfrm>
            <a:off x="856800" y="4370437"/>
            <a:ext cx="5947448" cy="910952"/>
          </a:xfrm>
        </p:spPr>
        <p:txBody>
          <a:bodyPr>
            <a:normAutofit/>
          </a:bodyPr>
          <a:lstStyle>
            <a:lvl1pPr marL="0" indent="0" algn="l">
              <a:buNone/>
              <a:defRPr sz="1800">
                <a:solidFill>
                  <a:srgbClr val="9BCBE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noProof="0" smtClean="0"/>
              <a:t>Klikk for å redigere undertittelstil i malen</a:t>
            </a:r>
            <a:endParaRPr lang="nb-NO" noProof="0"/>
          </a:p>
        </p:txBody>
      </p:sp>
      <p:pic>
        <p:nvPicPr>
          <p:cNvPr id="8" name="Picture 7" descr="tittelside_logo.png"/>
          <p:cNvPicPr>
            <a:picLocks noChangeAspect="1"/>
          </p:cNvPicPr>
          <p:nvPr userDrawn="1"/>
        </p:nvPicPr>
        <p:blipFill>
          <a:blip r:embed="rId3" cstate="print"/>
          <a:stretch>
            <a:fillRect/>
          </a:stretch>
        </p:blipFill>
        <p:spPr>
          <a:xfrm>
            <a:off x="6693610" y="5638901"/>
            <a:ext cx="2450390" cy="1219099"/>
          </a:xfrm>
          <a:prstGeom prst="rect">
            <a:avLst/>
          </a:prstGeom>
        </p:spPr>
      </p:pic>
      <p:sp>
        <p:nvSpPr>
          <p:cNvPr id="11" name="Text Placeholder 10"/>
          <p:cNvSpPr>
            <a:spLocks noGrp="1"/>
          </p:cNvSpPr>
          <p:nvPr>
            <p:ph type="body" sz="quarter" idx="10"/>
          </p:nvPr>
        </p:nvSpPr>
        <p:spPr>
          <a:xfrm>
            <a:off x="856800" y="1224682"/>
            <a:ext cx="7772400" cy="720725"/>
          </a:xfrm>
        </p:spPr>
        <p:txBody>
          <a:bodyPr>
            <a:normAutofit/>
          </a:bodyPr>
          <a:lstStyle>
            <a:lvl1pPr marL="0" indent="0">
              <a:buNone/>
              <a:defRPr sz="2700">
                <a:solidFill>
                  <a:schemeClr val="bg1"/>
                </a:solidFill>
              </a:defRPr>
            </a:lvl1pPr>
          </a:lstStyle>
          <a:p>
            <a:pPr lvl="0"/>
            <a:r>
              <a:rPr lang="nb-NO" noProof="0" smtClean="0"/>
              <a:t>Klikk for å redigere tekststiler i malen</a:t>
            </a:r>
          </a:p>
        </p:txBody>
      </p:sp>
      <p:sp>
        <p:nvSpPr>
          <p:cNvPr id="12" name="Footer Placeholder 4"/>
          <p:cNvSpPr>
            <a:spLocks noGrp="1"/>
          </p:cNvSpPr>
          <p:nvPr>
            <p:ph type="ftr" sz="quarter" idx="11"/>
          </p:nvPr>
        </p:nvSpPr>
        <p:spPr>
          <a:xfrm>
            <a:off x="0" y="0"/>
            <a:ext cx="0" cy="0"/>
          </a:xfrm>
          <a:prstGeom prst="rect">
            <a:avLst/>
          </a:prstGeom>
        </p:spPr>
        <p:txBody>
          <a:bodyPr/>
          <a:lstStyle>
            <a:lvl1pPr>
              <a:defRPr sz="100">
                <a:solidFill>
                  <a:schemeClr val="bg1"/>
                </a:solidFill>
              </a:defRPr>
            </a:lvl1pPr>
          </a:lstStyle>
          <a:p>
            <a:endParaRPr lang="nb-NO" noProof="0"/>
          </a:p>
        </p:txBody>
      </p:sp>
    </p:spTree>
    <p:extLst>
      <p:ext uri="{BB962C8B-B14F-4D97-AF65-F5344CB8AC3E}">
        <p14:creationId xmlns:p14="http://schemas.microsoft.com/office/powerpoint/2010/main" val="166911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ort bilde m undertekst">
    <p:spTree>
      <p:nvGrpSpPr>
        <p:cNvPr id="1" name=""/>
        <p:cNvGrpSpPr/>
        <p:nvPr/>
      </p:nvGrpSpPr>
      <p:grpSpPr>
        <a:xfrm>
          <a:off x="0" y="0"/>
          <a:ext cx="0" cy="0"/>
          <a:chOff x="0" y="0"/>
          <a:chExt cx="0" cy="0"/>
        </a:xfrm>
      </p:grpSpPr>
      <p:sp>
        <p:nvSpPr>
          <p:cNvPr id="2" name="Title 1"/>
          <p:cNvSpPr>
            <a:spLocks noGrp="1"/>
          </p:cNvSpPr>
          <p:nvPr>
            <p:ph type="title"/>
          </p:nvPr>
        </p:nvSpPr>
        <p:spPr>
          <a:xfrm>
            <a:off x="864000" y="736940"/>
            <a:ext cx="7668440" cy="675836"/>
          </a:xfrm>
        </p:spPr>
        <p:txBody>
          <a:bodyPr>
            <a:normAutofit/>
          </a:bodyPr>
          <a:lstStyle>
            <a:lvl1pPr>
              <a:defRPr sz="3300"/>
            </a:lvl1pPr>
          </a:lstStyle>
          <a:p>
            <a:r>
              <a:rPr lang="nb-NO" noProof="0" smtClean="0"/>
              <a:t>Klikk for å redigere tittelstil</a:t>
            </a:r>
            <a:endParaRPr lang="nb-NO" noProof="0"/>
          </a:p>
        </p:txBody>
      </p:sp>
      <p:sp>
        <p:nvSpPr>
          <p:cNvPr id="3" name="Content Placeholder 2"/>
          <p:cNvSpPr>
            <a:spLocks noGrp="1"/>
          </p:cNvSpPr>
          <p:nvPr>
            <p:ph idx="1"/>
          </p:nvPr>
        </p:nvSpPr>
        <p:spPr>
          <a:xfrm>
            <a:off x="248400" y="5775548"/>
            <a:ext cx="8643600" cy="625950"/>
          </a:xfrm>
        </p:spPr>
        <p:txBody>
          <a:bodyPr>
            <a:normAutofit/>
          </a:bodyPr>
          <a:lstStyle>
            <a:lvl1pPr marL="0" indent="0" algn="ctr">
              <a:buNone/>
              <a:defRPr sz="1400"/>
            </a:lvl1pPr>
          </a:lstStyle>
          <a:p>
            <a:pPr lvl="0"/>
            <a:r>
              <a:rPr lang="nb-NO" noProof="0" smtClean="0"/>
              <a:t>Klikk for å redigere tekststiler i malen</a:t>
            </a:r>
          </a:p>
        </p:txBody>
      </p:sp>
      <p:sp>
        <p:nvSpPr>
          <p:cNvPr id="7" name="Picture Placeholder 6"/>
          <p:cNvSpPr>
            <a:spLocks noGrp="1"/>
          </p:cNvSpPr>
          <p:nvPr>
            <p:ph type="pic" sz="quarter" idx="12" hasCustomPrompt="1"/>
          </p:nvPr>
        </p:nvSpPr>
        <p:spPr>
          <a:xfrm>
            <a:off x="248400" y="1400400"/>
            <a:ext cx="8643600" cy="4255200"/>
          </a:xfrm>
        </p:spPr>
        <p:txBody>
          <a:bodyPr tIns="1440000"/>
          <a:lstStyle>
            <a:lvl1pPr algn="ctr">
              <a:buNone/>
              <a:defRPr/>
            </a:lvl1pPr>
          </a:lstStyle>
          <a:p>
            <a:r>
              <a:rPr lang="nb-NO" noProof="0" smtClean="0"/>
              <a:t>Sett inn bilde</a:t>
            </a:r>
            <a:endParaRPr lang="nb-NO" noProof="0"/>
          </a:p>
        </p:txBody>
      </p:sp>
    </p:spTree>
    <p:extLst>
      <p:ext uri="{BB962C8B-B14F-4D97-AF65-F5344CB8AC3E}">
        <p14:creationId xmlns:p14="http://schemas.microsoft.com/office/powerpoint/2010/main" val="3723667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n-NO"/>
          </a:p>
        </p:txBody>
      </p:sp>
      <p:sp>
        <p:nvSpPr>
          <p:cNvPr id="5" name="Rectangle 5"/>
          <p:cNvSpPr>
            <a:spLocks noGrp="1" noChangeArrowheads="1"/>
          </p:cNvSpPr>
          <p:nvPr>
            <p:ph type="ftr" sz="quarter" idx="11"/>
          </p:nvPr>
        </p:nvSpPr>
        <p:spPr>
          <a:ln/>
        </p:spPr>
        <p:txBody>
          <a:bodyPr/>
          <a:lstStyle>
            <a:lvl1pPr>
              <a:defRPr/>
            </a:lvl1pPr>
          </a:lstStyle>
          <a:p>
            <a:pPr>
              <a:defRPr/>
            </a:pPr>
            <a:endParaRPr lang="nn-NO"/>
          </a:p>
        </p:txBody>
      </p:sp>
      <p:sp>
        <p:nvSpPr>
          <p:cNvPr id="6" name="Rectangle 6"/>
          <p:cNvSpPr>
            <a:spLocks noGrp="1" noChangeArrowheads="1"/>
          </p:cNvSpPr>
          <p:nvPr>
            <p:ph type="sldNum" sz="quarter" idx="12"/>
          </p:nvPr>
        </p:nvSpPr>
        <p:spPr>
          <a:ln/>
        </p:spPr>
        <p:txBody>
          <a:bodyPr/>
          <a:lstStyle>
            <a:lvl1pPr>
              <a:defRPr/>
            </a:lvl1pPr>
          </a:lstStyle>
          <a:p>
            <a:pPr>
              <a:defRPr/>
            </a:pPr>
            <a:fld id="{67379EF5-2F57-4489-9673-DD24EA465DD6}" type="slidenum">
              <a:rPr lang="nn-NO"/>
              <a:pPr>
                <a:defRPr/>
              </a:pPr>
              <a:t>‹#›</a:t>
            </a:fld>
            <a:endParaRPr lang="nn-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endParaRPr lang="nn-NO"/>
          </a:p>
        </p:txBody>
      </p:sp>
      <p:sp>
        <p:nvSpPr>
          <p:cNvPr id="5" name="Rectangle 5"/>
          <p:cNvSpPr>
            <a:spLocks noGrp="1" noChangeArrowheads="1"/>
          </p:cNvSpPr>
          <p:nvPr>
            <p:ph type="ftr" sz="quarter" idx="11"/>
          </p:nvPr>
        </p:nvSpPr>
        <p:spPr>
          <a:ln/>
        </p:spPr>
        <p:txBody>
          <a:bodyPr/>
          <a:lstStyle>
            <a:lvl1pPr>
              <a:defRPr/>
            </a:lvl1pPr>
          </a:lstStyle>
          <a:p>
            <a:pPr>
              <a:defRPr/>
            </a:pPr>
            <a:endParaRPr lang="nn-NO"/>
          </a:p>
        </p:txBody>
      </p:sp>
      <p:sp>
        <p:nvSpPr>
          <p:cNvPr id="6" name="Rectangle 6"/>
          <p:cNvSpPr>
            <a:spLocks noGrp="1" noChangeArrowheads="1"/>
          </p:cNvSpPr>
          <p:nvPr>
            <p:ph type="sldNum" sz="quarter" idx="12"/>
          </p:nvPr>
        </p:nvSpPr>
        <p:spPr>
          <a:ln/>
        </p:spPr>
        <p:txBody>
          <a:bodyPr/>
          <a:lstStyle>
            <a:lvl1pPr>
              <a:defRPr/>
            </a:lvl1pPr>
          </a:lstStyle>
          <a:p>
            <a:pPr>
              <a:defRPr/>
            </a:pPr>
            <a:fld id="{7329D7AB-804D-47D4-8880-ACF308B8ED63}" type="slidenum">
              <a:rPr lang="nn-NO"/>
              <a:pPr>
                <a:defRPr/>
              </a:pPr>
              <a:t>‹#›</a:t>
            </a:fld>
            <a:endParaRPr lang="nn-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1828800" y="2514600"/>
            <a:ext cx="32385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5219700" y="2514600"/>
            <a:ext cx="32385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pPr>
              <a:defRPr/>
            </a:pPr>
            <a:endParaRPr lang="nn-NO"/>
          </a:p>
        </p:txBody>
      </p:sp>
      <p:sp>
        <p:nvSpPr>
          <p:cNvPr id="6" name="Rectangle 5"/>
          <p:cNvSpPr>
            <a:spLocks noGrp="1" noChangeArrowheads="1"/>
          </p:cNvSpPr>
          <p:nvPr>
            <p:ph type="ftr" sz="quarter" idx="11"/>
          </p:nvPr>
        </p:nvSpPr>
        <p:spPr>
          <a:ln/>
        </p:spPr>
        <p:txBody>
          <a:bodyPr/>
          <a:lstStyle>
            <a:lvl1pPr>
              <a:defRPr/>
            </a:lvl1pPr>
          </a:lstStyle>
          <a:p>
            <a:pPr>
              <a:defRPr/>
            </a:pPr>
            <a:endParaRPr lang="nn-NO"/>
          </a:p>
        </p:txBody>
      </p:sp>
      <p:sp>
        <p:nvSpPr>
          <p:cNvPr id="7" name="Rectangle 6"/>
          <p:cNvSpPr>
            <a:spLocks noGrp="1" noChangeArrowheads="1"/>
          </p:cNvSpPr>
          <p:nvPr>
            <p:ph type="sldNum" sz="quarter" idx="12"/>
          </p:nvPr>
        </p:nvSpPr>
        <p:spPr>
          <a:ln/>
        </p:spPr>
        <p:txBody>
          <a:bodyPr/>
          <a:lstStyle>
            <a:lvl1pPr>
              <a:defRPr/>
            </a:lvl1pPr>
          </a:lstStyle>
          <a:p>
            <a:pPr>
              <a:defRPr/>
            </a:pPr>
            <a:fld id="{F10CA112-1011-45D5-B3A1-5186BA411F03}" type="slidenum">
              <a:rPr lang="nn-NO"/>
              <a:pPr>
                <a:defRPr/>
              </a:pPr>
              <a:t>‹#›</a:t>
            </a:fld>
            <a:endParaRPr lang="nn-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dt" sz="half" idx="10"/>
          </p:nvPr>
        </p:nvSpPr>
        <p:spPr>
          <a:ln/>
        </p:spPr>
        <p:txBody>
          <a:bodyPr/>
          <a:lstStyle>
            <a:lvl1pPr>
              <a:defRPr/>
            </a:lvl1pPr>
          </a:lstStyle>
          <a:p>
            <a:pPr>
              <a:defRPr/>
            </a:pPr>
            <a:endParaRPr lang="nn-NO"/>
          </a:p>
        </p:txBody>
      </p:sp>
      <p:sp>
        <p:nvSpPr>
          <p:cNvPr id="8" name="Rectangle 5"/>
          <p:cNvSpPr>
            <a:spLocks noGrp="1" noChangeArrowheads="1"/>
          </p:cNvSpPr>
          <p:nvPr>
            <p:ph type="ftr" sz="quarter" idx="11"/>
          </p:nvPr>
        </p:nvSpPr>
        <p:spPr>
          <a:ln/>
        </p:spPr>
        <p:txBody>
          <a:bodyPr/>
          <a:lstStyle>
            <a:lvl1pPr>
              <a:defRPr/>
            </a:lvl1pPr>
          </a:lstStyle>
          <a:p>
            <a:pPr>
              <a:defRPr/>
            </a:pPr>
            <a:endParaRPr lang="nn-NO"/>
          </a:p>
        </p:txBody>
      </p:sp>
      <p:sp>
        <p:nvSpPr>
          <p:cNvPr id="9" name="Rectangle 6"/>
          <p:cNvSpPr>
            <a:spLocks noGrp="1" noChangeArrowheads="1"/>
          </p:cNvSpPr>
          <p:nvPr>
            <p:ph type="sldNum" sz="quarter" idx="12"/>
          </p:nvPr>
        </p:nvSpPr>
        <p:spPr>
          <a:ln/>
        </p:spPr>
        <p:txBody>
          <a:bodyPr/>
          <a:lstStyle>
            <a:lvl1pPr>
              <a:defRPr/>
            </a:lvl1pPr>
          </a:lstStyle>
          <a:p>
            <a:pPr>
              <a:defRPr/>
            </a:pPr>
            <a:fld id="{A3586ADC-5B22-457B-AAF3-3D37708E306B}" type="slidenum">
              <a:rPr lang="nn-NO"/>
              <a:pPr>
                <a:defRPr/>
              </a:pPr>
              <a:t>‹#›</a:t>
            </a:fld>
            <a:endParaRPr lang="nn-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dt" sz="half" idx="10"/>
          </p:nvPr>
        </p:nvSpPr>
        <p:spPr>
          <a:ln/>
        </p:spPr>
        <p:txBody>
          <a:bodyPr/>
          <a:lstStyle>
            <a:lvl1pPr>
              <a:defRPr/>
            </a:lvl1pPr>
          </a:lstStyle>
          <a:p>
            <a:pPr>
              <a:defRPr/>
            </a:pPr>
            <a:endParaRPr lang="nn-NO"/>
          </a:p>
        </p:txBody>
      </p:sp>
      <p:sp>
        <p:nvSpPr>
          <p:cNvPr id="4" name="Rectangle 5"/>
          <p:cNvSpPr>
            <a:spLocks noGrp="1" noChangeArrowheads="1"/>
          </p:cNvSpPr>
          <p:nvPr>
            <p:ph type="ftr" sz="quarter" idx="11"/>
          </p:nvPr>
        </p:nvSpPr>
        <p:spPr>
          <a:ln/>
        </p:spPr>
        <p:txBody>
          <a:bodyPr/>
          <a:lstStyle>
            <a:lvl1pPr>
              <a:defRPr/>
            </a:lvl1pPr>
          </a:lstStyle>
          <a:p>
            <a:pPr>
              <a:defRPr/>
            </a:pPr>
            <a:endParaRPr lang="nn-NO"/>
          </a:p>
        </p:txBody>
      </p:sp>
      <p:sp>
        <p:nvSpPr>
          <p:cNvPr id="5" name="Rectangle 6"/>
          <p:cNvSpPr>
            <a:spLocks noGrp="1" noChangeArrowheads="1"/>
          </p:cNvSpPr>
          <p:nvPr>
            <p:ph type="sldNum" sz="quarter" idx="12"/>
          </p:nvPr>
        </p:nvSpPr>
        <p:spPr>
          <a:ln/>
        </p:spPr>
        <p:txBody>
          <a:bodyPr/>
          <a:lstStyle>
            <a:lvl1pPr>
              <a:defRPr/>
            </a:lvl1pPr>
          </a:lstStyle>
          <a:p>
            <a:pPr>
              <a:defRPr/>
            </a:pPr>
            <a:fld id="{069CEDB8-DD89-4092-8BFD-788DC6D2E5DA}" type="slidenum">
              <a:rPr lang="nn-NO"/>
              <a:pPr>
                <a:defRPr/>
              </a:pPr>
              <a:t>‹#›</a:t>
            </a:fld>
            <a:endParaRPr lang="nn-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n-NO"/>
          </a:p>
        </p:txBody>
      </p:sp>
      <p:sp>
        <p:nvSpPr>
          <p:cNvPr id="3" name="Rectangle 5"/>
          <p:cNvSpPr>
            <a:spLocks noGrp="1" noChangeArrowheads="1"/>
          </p:cNvSpPr>
          <p:nvPr>
            <p:ph type="ftr" sz="quarter" idx="11"/>
          </p:nvPr>
        </p:nvSpPr>
        <p:spPr>
          <a:ln/>
        </p:spPr>
        <p:txBody>
          <a:bodyPr/>
          <a:lstStyle>
            <a:lvl1pPr>
              <a:defRPr/>
            </a:lvl1pPr>
          </a:lstStyle>
          <a:p>
            <a:pPr>
              <a:defRPr/>
            </a:pPr>
            <a:endParaRPr lang="nn-NO"/>
          </a:p>
        </p:txBody>
      </p:sp>
      <p:sp>
        <p:nvSpPr>
          <p:cNvPr id="4" name="Rectangle 6"/>
          <p:cNvSpPr>
            <a:spLocks noGrp="1" noChangeArrowheads="1"/>
          </p:cNvSpPr>
          <p:nvPr>
            <p:ph type="sldNum" sz="quarter" idx="12"/>
          </p:nvPr>
        </p:nvSpPr>
        <p:spPr>
          <a:ln/>
        </p:spPr>
        <p:txBody>
          <a:bodyPr/>
          <a:lstStyle>
            <a:lvl1pPr>
              <a:defRPr/>
            </a:lvl1pPr>
          </a:lstStyle>
          <a:p>
            <a:pPr>
              <a:defRPr/>
            </a:pPr>
            <a:fld id="{B4EB6A9E-E2A2-497F-99B6-004D2398006C}" type="slidenum">
              <a:rPr lang="nn-NO"/>
              <a:pPr>
                <a:defRPr/>
              </a:pPr>
              <a:t>‹#›</a:t>
            </a:fld>
            <a:endParaRPr lang="nn-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n-NO"/>
          </a:p>
        </p:txBody>
      </p:sp>
      <p:sp>
        <p:nvSpPr>
          <p:cNvPr id="6" name="Rectangle 5"/>
          <p:cNvSpPr>
            <a:spLocks noGrp="1" noChangeArrowheads="1"/>
          </p:cNvSpPr>
          <p:nvPr>
            <p:ph type="ftr" sz="quarter" idx="11"/>
          </p:nvPr>
        </p:nvSpPr>
        <p:spPr>
          <a:ln/>
        </p:spPr>
        <p:txBody>
          <a:bodyPr/>
          <a:lstStyle>
            <a:lvl1pPr>
              <a:defRPr/>
            </a:lvl1pPr>
          </a:lstStyle>
          <a:p>
            <a:pPr>
              <a:defRPr/>
            </a:pPr>
            <a:endParaRPr lang="nn-NO"/>
          </a:p>
        </p:txBody>
      </p:sp>
      <p:sp>
        <p:nvSpPr>
          <p:cNvPr id="7" name="Rectangle 6"/>
          <p:cNvSpPr>
            <a:spLocks noGrp="1" noChangeArrowheads="1"/>
          </p:cNvSpPr>
          <p:nvPr>
            <p:ph type="sldNum" sz="quarter" idx="12"/>
          </p:nvPr>
        </p:nvSpPr>
        <p:spPr>
          <a:ln/>
        </p:spPr>
        <p:txBody>
          <a:bodyPr/>
          <a:lstStyle>
            <a:lvl1pPr>
              <a:defRPr/>
            </a:lvl1pPr>
          </a:lstStyle>
          <a:p>
            <a:pPr>
              <a:defRPr/>
            </a:pPr>
            <a:fld id="{2531741C-A4C1-4768-AB33-BBCC97864C61}" type="slidenum">
              <a:rPr lang="nn-NO"/>
              <a:pPr>
                <a:defRPr/>
              </a:pPr>
              <a:t>‹#›</a:t>
            </a:fld>
            <a:endParaRPr lang="nn-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Klikk ikonet for å legge til et bilde</a:t>
            </a:r>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n-NO"/>
          </a:p>
        </p:txBody>
      </p:sp>
      <p:sp>
        <p:nvSpPr>
          <p:cNvPr id="6" name="Rectangle 5"/>
          <p:cNvSpPr>
            <a:spLocks noGrp="1" noChangeArrowheads="1"/>
          </p:cNvSpPr>
          <p:nvPr>
            <p:ph type="ftr" sz="quarter" idx="11"/>
          </p:nvPr>
        </p:nvSpPr>
        <p:spPr>
          <a:ln/>
        </p:spPr>
        <p:txBody>
          <a:bodyPr/>
          <a:lstStyle>
            <a:lvl1pPr>
              <a:defRPr/>
            </a:lvl1pPr>
          </a:lstStyle>
          <a:p>
            <a:pPr>
              <a:defRPr/>
            </a:pPr>
            <a:endParaRPr lang="nn-NO"/>
          </a:p>
        </p:txBody>
      </p:sp>
      <p:sp>
        <p:nvSpPr>
          <p:cNvPr id="7" name="Rectangle 6"/>
          <p:cNvSpPr>
            <a:spLocks noGrp="1" noChangeArrowheads="1"/>
          </p:cNvSpPr>
          <p:nvPr>
            <p:ph type="sldNum" sz="quarter" idx="12"/>
          </p:nvPr>
        </p:nvSpPr>
        <p:spPr>
          <a:ln/>
        </p:spPr>
        <p:txBody>
          <a:bodyPr/>
          <a:lstStyle>
            <a:lvl1pPr>
              <a:defRPr/>
            </a:lvl1pPr>
          </a:lstStyle>
          <a:p>
            <a:pPr>
              <a:defRPr/>
            </a:pPr>
            <a:fld id="{60955A07-F1F6-4007-A677-86D5E43FF43F}" type="slidenum">
              <a:rPr lang="nn-NO"/>
              <a:pPr>
                <a:defRPr/>
              </a:pPr>
              <a:t>‹#›</a:t>
            </a:fld>
            <a:endParaRPr lang="nn-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Stav.komm_cmyk_sentr.bmp                                       000000EAKatrine                        B5B4607C:"/>
          <p:cNvPicPr>
            <a:picLocks noChangeAspect="1" noChangeArrowheads="1"/>
          </p:cNvPicPr>
          <p:nvPr/>
        </p:nvPicPr>
        <p:blipFill>
          <a:blip r:embed="rId15" cstate="print"/>
          <a:srcRect/>
          <a:stretch>
            <a:fillRect/>
          </a:stretch>
        </p:blipFill>
        <p:spPr bwMode="auto">
          <a:xfrm>
            <a:off x="7086600" y="5715000"/>
            <a:ext cx="1763713" cy="860425"/>
          </a:xfrm>
          <a:prstGeom prst="rect">
            <a:avLst/>
          </a:prstGeom>
          <a:noFill/>
          <a:ln w="9525">
            <a:noFill/>
            <a:miter lim="800000"/>
            <a:headEnd/>
            <a:tailEnd/>
          </a:ln>
        </p:spPr>
      </p:pic>
      <p:pic>
        <p:nvPicPr>
          <p:cNvPr id="1027" name="Picture 7" descr="sk grafisk element.bmp                                         000000EAKatrine                        B5B4607C:"/>
          <p:cNvPicPr>
            <a:picLocks noChangeAspect="1" noChangeArrowheads="1"/>
          </p:cNvPicPr>
          <p:nvPr/>
        </p:nvPicPr>
        <p:blipFill>
          <a:blip r:embed="rId16" cstate="print"/>
          <a:srcRect/>
          <a:stretch>
            <a:fillRect/>
          </a:stretch>
        </p:blipFill>
        <p:spPr bwMode="auto">
          <a:xfrm>
            <a:off x="0" y="0"/>
            <a:ext cx="1376363" cy="5791200"/>
          </a:xfrm>
          <a:prstGeom prst="rect">
            <a:avLst/>
          </a:prstGeom>
          <a:noFill/>
          <a:ln w="9525">
            <a:noFill/>
            <a:miter lim="800000"/>
            <a:headEnd/>
            <a:tailEnd/>
          </a:ln>
        </p:spPr>
      </p:pic>
      <p:sp>
        <p:nvSpPr>
          <p:cNvPr id="1028" name="Rectangle 2"/>
          <p:cNvSpPr>
            <a:spLocks noGrp="1" noChangeArrowheads="1"/>
          </p:cNvSpPr>
          <p:nvPr>
            <p:ph type="title"/>
          </p:nvPr>
        </p:nvSpPr>
        <p:spPr bwMode="auto">
          <a:xfrm>
            <a:off x="1828800" y="990600"/>
            <a:ext cx="662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smtClean="0"/>
              <a:t>Klikk for å redigere tittelstil</a:t>
            </a:r>
            <a:endParaRPr lang="nn-NO" smtClean="0"/>
          </a:p>
        </p:txBody>
      </p:sp>
      <p:sp>
        <p:nvSpPr>
          <p:cNvPr id="1029" name="Rectangle 3"/>
          <p:cNvSpPr>
            <a:spLocks noGrp="1" noChangeArrowheads="1"/>
          </p:cNvSpPr>
          <p:nvPr>
            <p:ph type="body" idx="1"/>
          </p:nvPr>
        </p:nvSpPr>
        <p:spPr bwMode="auto">
          <a:xfrm>
            <a:off x="1828800" y="2514600"/>
            <a:ext cx="6629400"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smtClean="0"/>
          </a:p>
        </p:txBody>
      </p:sp>
      <p:sp>
        <p:nvSpPr>
          <p:cNvPr id="2" name="Rectangle 4"/>
          <p:cNvSpPr>
            <a:spLocks noGrp="1" noChangeArrowheads="1"/>
          </p:cNvSpPr>
          <p:nvPr>
            <p:ph type="dt" sz="half" idx="2"/>
          </p:nvPr>
        </p:nvSpPr>
        <p:spPr bwMode="auto">
          <a:xfrm>
            <a:off x="228600" y="6400800"/>
            <a:ext cx="1066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nn-NO"/>
          </a:p>
        </p:txBody>
      </p:sp>
      <p:sp>
        <p:nvSpPr>
          <p:cNvPr id="3" name="Rectangle 5"/>
          <p:cNvSpPr>
            <a:spLocks noGrp="1" noChangeArrowheads="1"/>
          </p:cNvSpPr>
          <p:nvPr>
            <p:ph type="ftr" sz="quarter" idx="3"/>
          </p:nvPr>
        </p:nvSpPr>
        <p:spPr bwMode="auto">
          <a:xfrm>
            <a:off x="1371600" y="6400800"/>
            <a:ext cx="1447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atin typeface="+mn-lt"/>
              </a:defRPr>
            </a:lvl1pPr>
          </a:lstStyle>
          <a:p>
            <a:pPr>
              <a:defRPr/>
            </a:pPr>
            <a:endParaRPr lang="nn-NO"/>
          </a:p>
        </p:txBody>
      </p:sp>
      <p:sp>
        <p:nvSpPr>
          <p:cNvPr id="1030" name="Rectangle 6"/>
          <p:cNvSpPr>
            <a:spLocks noGrp="1" noChangeArrowheads="1"/>
          </p:cNvSpPr>
          <p:nvPr>
            <p:ph type="sldNum" sz="quarter" idx="4"/>
          </p:nvPr>
        </p:nvSpPr>
        <p:spPr bwMode="auto">
          <a:xfrm>
            <a:off x="2895600" y="6400800"/>
            <a:ext cx="990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smtClean="0">
                <a:latin typeface="+mn-lt"/>
              </a:defRPr>
            </a:lvl1pPr>
          </a:lstStyle>
          <a:p>
            <a:pPr>
              <a:defRPr/>
            </a:pPr>
            <a:fld id="{D8CC62F0-BF48-469F-AE2A-EE53FD7870BF}" type="slidenum">
              <a:rPr lang="nn-NO"/>
              <a:pPr>
                <a:defRPr/>
              </a:pPr>
              <a:t>‹#›</a:t>
            </a:fld>
            <a:endParaRPr lang="nn-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Times New Roman" charset="0"/>
        </a:defRPr>
      </a:lvl2pPr>
      <a:lvl3pPr algn="l" rtl="0" eaLnBrk="1" fontAlgn="base" hangingPunct="1">
        <a:spcBef>
          <a:spcPct val="0"/>
        </a:spcBef>
        <a:spcAft>
          <a:spcPct val="0"/>
        </a:spcAft>
        <a:defRPr sz="4000">
          <a:solidFill>
            <a:schemeClr val="tx2"/>
          </a:solidFill>
          <a:latin typeface="Times New Roman" charset="0"/>
        </a:defRPr>
      </a:lvl3pPr>
      <a:lvl4pPr algn="l" rtl="0" eaLnBrk="1" fontAlgn="base" hangingPunct="1">
        <a:spcBef>
          <a:spcPct val="0"/>
        </a:spcBef>
        <a:spcAft>
          <a:spcPct val="0"/>
        </a:spcAft>
        <a:defRPr sz="4000">
          <a:solidFill>
            <a:schemeClr val="tx2"/>
          </a:solidFill>
          <a:latin typeface="Times New Roman" charset="0"/>
        </a:defRPr>
      </a:lvl4pPr>
      <a:lvl5pPr algn="l" rtl="0" eaLnBrk="1" fontAlgn="base" hangingPunct="1">
        <a:spcBef>
          <a:spcPct val="0"/>
        </a:spcBef>
        <a:spcAft>
          <a:spcPct val="0"/>
        </a:spcAft>
        <a:defRPr sz="4000">
          <a:solidFill>
            <a:schemeClr val="tx2"/>
          </a:solidFill>
          <a:latin typeface="Times New Roman" charset="0"/>
        </a:defRPr>
      </a:lvl5pPr>
      <a:lvl6pPr marL="457200" algn="l" rtl="0" eaLnBrk="1" fontAlgn="base" hangingPunct="1">
        <a:spcBef>
          <a:spcPct val="0"/>
        </a:spcBef>
        <a:spcAft>
          <a:spcPct val="0"/>
        </a:spcAft>
        <a:defRPr sz="4000">
          <a:solidFill>
            <a:schemeClr val="tx2"/>
          </a:solidFill>
          <a:latin typeface="Times New Roman" charset="0"/>
        </a:defRPr>
      </a:lvl6pPr>
      <a:lvl7pPr marL="914400" algn="l" rtl="0" eaLnBrk="1" fontAlgn="base" hangingPunct="1">
        <a:spcBef>
          <a:spcPct val="0"/>
        </a:spcBef>
        <a:spcAft>
          <a:spcPct val="0"/>
        </a:spcAft>
        <a:defRPr sz="4000">
          <a:solidFill>
            <a:schemeClr val="tx2"/>
          </a:solidFill>
          <a:latin typeface="Times New Roman" charset="0"/>
        </a:defRPr>
      </a:lvl7pPr>
      <a:lvl8pPr marL="1371600" algn="l" rtl="0" eaLnBrk="1" fontAlgn="base" hangingPunct="1">
        <a:spcBef>
          <a:spcPct val="0"/>
        </a:spcBef>
        <a:spcAft>
          <a:spcPct val="0"/>
        </a:spcAft>
        <a:defRPr sz="4000">
          <a:solidFill>
            <a:schemeClr val="tx2"/>
          </a:solidFill>
          <a:latin typeface="Times New Roman" charset="0"/>
        </a:defRPr>
      </a:lvl8pPr>
      <a:lvl9pPr marL="1828800" algn="l" rtl="0" eaLnBrk="1" fontAlgn="base" hangingPunct="1">
        <a:spcBef>
          <a:spcPct val="0"/>
        </a:spcBef>
        <a:spcAft>
          <a:spcPct val="0"/>
        </a:spcAft>
        <a:defRPr sz="4000">
          <a:solidFill>
            <a:schemeClr val="tx2"/>
          </a:solidFill>
          <a:latin typeface="Times New Roman"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547664" y="990600"/>
            <a:ext cx="6910536" cy="1143000"/>
          </a:xfrm>
        </p:spPr>
        <p:txBody>
          <a:bodyPr/>
          <a:lstStyle/>
          <a:p>
            <a:r>
              <a:rPr lang="nb-NO" b="1" dirty="0" smtClean="0">
                <a:solidFill>
                  <a:srgbClr val="0070C0"/>
                </a:solidFill>
                <a:latin typeface="Garamond" pitchFamily="18" charset="0"/>
              </a:rPr>
              <a:t>Velkommen til </a:t>
            </a:r>
            <a:br>
              <a:rPr lang="nb-NO" b="1" dirty="0" smtClean="0">
                <a:solidFill>
                  <a:srgbClr val="0070C0"/>
                </a:solidFill>
                <a:latin typeface="Garamond" pitchFamily="18" charset="0"/>
              </a:rPr>
            </a:br>
            <a:r>
              <a:rPr lang="nb-NO" sz="4800" b="1" dirty="0" smtClean="0">
                <a:solidFill>
                  <a:srgbClr val="0070C0"/>
                </a:solidFill>
                <a:latin typeface="Garamond" pitchFamily="18" charset="0"/>
              </a:rPr>
              <a:t>Tastaveden skole</a:t>
            </a:r>
          </a:p>
        </p:txBody>
      </p:sp>
      <p:sp>
        <p:nvSpPr>
          <p:cNvPr id="4" name="Text Box 2"/>
          <p:cNvSpPr txBox="1">
            <a:spLocks noChangeArrowheads="1"/>
          </p:cNvSpPr>
          <p:nvPr/>
        </p:nvSpPr>
        <p:spPr bwMode="auto">
          <a:xfrm>
            <a:off x="1785918" y="3214686"/>
            <a:ext cx="6521450" cy="2097088"/>
          </a:xfrm>
          <a:prstGeom prst="rect">
            <a:avLst/>
          </a:prstGeom>
          <a:gradFill rotWithShape="0">
            <a:gsLst>
              <a:gs pos="0">
                <a:srgbClr val="000000"/>
              </a:gs>
              <a:gs pos="100000">
                <a:srgbClr val="0000FF"/>
              </a:gs>
            </a:gsLst>
            <a:lin ang="5400000" scaled="1"/>
          </a:gradFill>
          <a:ln w="9525">
            <a:noFill/>
            <a:miter lim="800000"/>
            <a:headEnd/>
            <a:tailEnd/>
          </a:ln>
        </p:spPr>
        <p:txBody>
          <a:bodyPr/>
          <a:lstStyle/>
          <a:p>
            <a:pPr algn="ctr">
              <a:spcAft>
                <a:spcPts val="1000"/>
              </a:spcAft>
            </a:pPr>
            <a:r>
              <a:rPr lang="nb-NO" sz="5400" b="1" dirty="0">
                <a:solidFill>
                  <a:srgbClr val="FFFFFF"/>
                </a:solidFill>
                <a:latin typeface="Garamond" pitchFamily="18" charset="0"/>
              </a:rPr>
              <a:t>”Finn læringsgleden,</a:t>
            </a:r>
          </a:p>
          <a:p>
            <a:pPr algn="ctr">
              <a:spcAft>
                <a:spcPts val="1000"/>
              </a:spcAft>
            </a:pPr>
            <a:r>
              <a:rPr lang="nb-NO" sz="5400" b="1" dirty="0">
                <a:solidFill>
                  <a:srgbClr val="FFFFFF"/>
                </a:solidFill>
                <a:latin typeface="Garamond" pitchFamily="18" charset="0"/>
              </a:rPr>
              <a:t>velg Tastaveden!”</a:t>
            </a:r>
            <a:endParaRPr lang="nb-NO" sz="8800" dirty="0">
              <a:latin typeface="Garamond" pitchFamily="18" charset="0"/>
            </a:endParaRPr>
          </a:p>
        </p:txBody>
      </p:sp>
      <p:pic>
        <p:nvPicPr>
          <p:cNvPr id="5" name="Bilde 2" descr="ordsky fok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60648"/>
            <a:ext cx="2604796" cy="16231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a:p>
        </p:txBody>
      </p:sp>
      <p:pic>
        <p:nvPicPr>
          <p:cNvPr id="4" name="Bilde 3"/>
          <p:cNvPicPr>
            <a:picLocks noChangeAspect="1"/>
          </p:cNvPicPr>
          <p:nvPr/>
        </p:nvPicPr>
        <p:blipFill>
          <a:blip r:embed="rId2"/>
          <a:stretch>
            <a:fillRect/>
          </a:stretch>
        </p:blipFill>
        <p:spPr>
          <a:xfrm>
            <a:off x="2123728" y="26318"/>
            <a:ext cx="5403682" cy="6283002"/>
          </a:xfrm>
          <a:prstGeom prst="rect">
            <a:avLst/>
          </a:prstGeom>
        </p:spPr>
      </p:pic>
    </p:spTree>
    <p:extLst>
      <p:ext uri="{BB962C8B-B14F-4D97-AF65-F5344CB8AC3E}">
        <p14:creationId xmlns:p14="http://schemas.microsoft.com/office/powerpoint/2010/main" val="2225523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371600" y="260648"/>
            <a:ext cx="5720680" cy="3339803"/>
          </a:xfrm>
        </p:spPr>
        <p:txBody>
          <a:bodyPr/>
          <a:lstStyle/>
          <a:p>
            <a:r>
              <a:rPr lang="nb-NO" dirty="0" smtClean="0"/>
              <a:t>Fremmedspråk</a:t>
            </a:r>
            <a:br>
              <a:rPr lang="nb-NO" dirty="0" smtClean="0"/>
            </a:br>
            <a:r>
              <a:rPr lang="nb-NO" dirty="0" smtClean="0"/>
              <a:t>Arbeidslivfag</a:t>
            </a:r>
            <a:br>
              <a:rPr lang="nb-NO" dirty="0" smtClean="0"/>
            </a:br>
            <a:r>
              <a:rPr lang="nb-NO" dirty="0" smtClean="0"/>
              <a:t>Fordypning i </a:t>
            </a:r>
            <a:r>
              <a:rPr lang="nb-NO" dirty="0" smtClean="0"/>
              <a:t>norsk</a:t>
            </a:r>
            <a:br>
              <a:rPr lang="nb-NO" dirty="0" smtClean="0"/>
            </a:br>
            <a:r>
              <a:rPr lang="nb-NO" dirty="0" smtClean="0"/>
              <a:t/>
            </a:r>
            <a:br>
              <a:rPr lang="nb-NO" dirty="0" smtClean="0"/>
            </a:br>
            <a:r>
              <a:rPr lang="nb-NO" dirty="0" smtClean="0"/>
              <a:t>Valgfag</a:t>
            </a:r>
            <a:endParaRPr lang="nb-NO" dirty="0"/>
          </a:p>
        </p:txBody>
      </p:sp>
      <p:sp>
        <p:nvSpPr>
          <p:cNvPr id="3" name="Undertittel 2"/>
          <p:cNvSpPr>
            <a:spLocks noGrp="1"/>
          </p:cNvSpPr>
          <p:nvPr>
            <p:ph type="subTitle" idx="1"/>
          </p:nvPr>
        </p:nvSpPr>
        <p:spPr/>
        <p:txBody>
          <a:bodyPr/>
          <a:lstStyle/>
          <a:p>
            <a:r>
              <a:rPr lang="nb-NO" dirty="0" smtClean="0"/>
              <a:t>Innleveringsfrist for ønsker: </a:t>
            </a:r>
          </a:p>
          <a:p>
            <a:r>
              <a:rPr lang="nb-NO" dirty="0" smtClean="0">
                <a:solidFill>
                  <a:srgbClr val="FF0000"/>
                </a:solidFill>
              </a:rPr>
              <a:t>15. april </a:t>
            </a:r>
            <a:r>
              <a:rPr lang="nb-NO" dirty="0" smtClean="0">
                <a:solidFill>
                  <a:srgbClr val="FF0000"/>
                </a:solidFill>
              </a:rPr>
              <a:t>2016</a:t>
            </a:r>
          </a:p>
          <a:p>
            <a:r>
              <a:rPr lang="nb-NO" dirty="0" smtClean="0">
                <a:solidFill>
                  <a:srgbClr val="FF0000"/>
                </a:solidFill>
              </a:rPr>
              <a:t>Leveres kontaktlærer på elevens barneskole</a:t>
            </a:r>
            <a:endParaRPr lang="nb-NO" dirty="0">
              <a:solidFill>
                <a:srgbClr val="FF0000"/>
              </a:solidFill>
            </a:endParaRPr>
          </a:p>
          <a:p>
            <a:endParaRPr lang="nb-NO" dirty="0"/>
          </a:p>
        </p:txBody>
      </p:sp>
    </p:spTree>
    <p:extLst>
      <p:ext uri="{BB962C8B-B14F-4D97-AF65-F5344CB8AC3E}">
        <p14:creationId xmlns:p14="http://schemas.microsoft.com/office/powerpoint/2010/main" val="582337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Klassesammensetning</a:t>
            </a:r>
            <a:endParaRPr lang="nb-NO" dirty="0"/>
          </a:p>
        </p:txBody>
      </p:sp>
      <p:sp>
        <p:nvSpPr>
          <p:cNvPr id="3" name="Plassholder for innhold 2"/>
          <p:cNvSpPr>
            <a:spLocks noGrp="1"/>
          </p:cNvSpPr>
          <p:nvPr>
            <p:ph idx="1"/>
          </p:nvPr>
        </p:nvSpPr>
        <p:spPr>
          <a:xfrm>
            <a:off x="1835696" y="2060848"/>
            <a:ext cx="6629400" cy="3581400"/>
          </a:xfrm>
        </p:spPr>
        <p:txBody>
          <a:bodyPr>
            <a:noAutofit/>
          </a:bodyPr>
          <a:lstStyle/>
          <a:p>
            <a:pPr marL="0" indent="0">
              <a:buNone/>
            </a:pPr>
            <a:r>
              <a:rPr lang="nb-NO" sz="2400" b="1" dirty="0">
                <a:latin typeface="Garamond" panose="02020404030301010803" pitchFamily="18" charset="0"/>
              </a:rPr>
              <a:t>Viktige hensyn vi tar når vi setter sammen klassene:</a:t>
            </a:r>
          </a:p>
          <a:p>
            <a:r>
              <a:rPr lang="nb-NO" sz="2400" dirty="0" smtClean="0">
                <a:latin typeface="Garamond" panose="02020404030301010803" pitchFamily="18" charset="0"/>
              </a:rPr>
              <a:t>Sammensetning </a:t>
            </a:r>
            <a:r>
              <a:rPr lang="nb-NO" sz="2400" dirty="0">
                <a:latin typeface="Garamond" panose="02020404030301010803" pitchFamily="18" charset="0"/>
              </a:rPr>
              <a:t>som fremmer læring og utvikling</a:t>
            </a:r>
          </a:p>
          <a:p>
            <a:r>
              <a:rPr lang="nb-NO" sz="2400" dirty="0" smtClean="0">
                <a:latin typeface="Garamond" panose="02020404030301010803" pitchFamily="18" charset="0"/>
              </a:rPr>
              <a:t>Sammensetning </a:t>
            </a:r>
            <a:r>
              <a:rPr lang="nb-NO" sz="2400" dirty="0">
                <a:latin typeface="Garamond" panose="02020404030301010803" pitchFamily="18" charset="0"/>
              </a:rPr>
              <a:t>som skal være bra for elevenes psykososiale miljø</a:t>
            </a:r>
          </a:p>
          <a:p>
            <a:r>
              <a:rPr lang="nb-NO" sz="2400" dirty="0" smtClean="0">
                <a:latin typeface="Garamond" panose="02020404030301010803" pitchFamily="18" charset="0"/>
              </a:rPr>
              <a:t>Elever </a:t>
            </a:r>
            <a:r>
              <a:rPr lang="nb-NO" sz="2400" dirty="0">
                <a:latin typeface="Garamond" panose="02020404030301010803" pitchFamily="18" charset="0"/>
              </a:rPr>
              <a:t>med spesialpedagogisk fagopplæring</a:t>
            </a:r>
          </a:p>
          <a:p>
            <a:r>
              <a:rPr lang="nb-NO" sz="2400" dirty="0" smtClean="0">
                <a:latin typeface="Garamond" panose="02020404030301010803" pitchFamily="18" charset="0"/>
              </a:rPr>
              <a:t>Best </a:t>
            </a:r>
            <a:r>
              <a:rPr lang="nb-NO" sz="2400" dirty="0">
                <a:latin typeface="Garamond" panose="02020404030301010803" pitchFamily="18" charset="0"/>
              </a:rPr>
              <a:t>mulig fordeling jenter/gutter</a:t>
            </a:r>
          </a:p>
          <a:p>
            <a:r>
              <a:rPr lang="nb-NO" sz="2400" dirty="0" smtClean="0">
                <a:latin typeface="Garamond" panose="02020404030301010803" pitchFamily="18" charset="0"/>
              </a:rPr>
              <a:t>God </a:t>
            </a:r>
            <a:r>
              <a:rPr lang="nb-NO" sz="2400" dirty="0">
                <a:latin typeface="Garamond" panose="02020404030301010803" pitchFamily="18" charset="0"/>
              </a:rPr>
              <a:t>fordeling av elever fra de tre ulike barneskolene</a:t>
            </a:r>
          </a:p>
          <a:p>
            <a:r>
              <a:rPr lang="nb-NO" sz="2400" dirty="0" smtClean="0">
                <a:latin typeface="Garamond" panose="02020404030301010803" pitchFamily="18" charset="0"/>
              </a:rPr>
              <a:t>Skolen </a:t>
            </a:r>
            <a:r>
              <a:rPr lang="nb-NO" sz="2400" dirty="0">
                <a:latin typeface="Garamond" panose="02020404030301010803" pitchFamily="18" charset="0"/>
              </a:rPr>
              <a:t>ønsker ikke klasser over 30 </a:t>
            </a:r>
            <a:r>
              <a:rPr lang="nb-NO" sz="2400" dirty="0" smtClean="0">
                <a:latin typeface="Garamond" panose="02020404030301010803" pitchFamily="18" charset="0"/>
              </a:rPr>
              <a:t>elever</a:t>
            </a:r>
            <a:endParaRPr lang="nb-NO" sz="2400" dirty="0">
              <a:latin typeface="Garamond" panose="02020404030301010803" pitchFamily="18" charset="0"/>
            </a:endParaRPr>
          </a:p>
        </p:txBody>
      </p:sp>
      <p:pic>
        <p:nvPicPr>
          <p:cNvPr id="5" name="Bilde 2" descr="ordsky fok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260648"/>
            <a:ext cx="1956724" cy="12193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3154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395536" y="1916832"/>
            <a:ext cx="8568952" cy="4392488"/>
          </a:xfrm>
        </p:spPr>
        <p:txBody>
          <a:bodyPr>
            <a:normAutofit fontScale="32500" lnSpcReduction="20000"/>
          </a:bodyPr>
          <a:lstStyle/>
          <a:p>
            <a:r>
              <a:rPr lang="nb-NO" sz="12000" b="1" u="sng" dirty="0" smtClean="0"/>
              <a:t>FYSAK</a:t>
            </a:r>
            <a:endParaRPr lang="nb-NO" sz="4800" dirty="0"/>
          </a:p>
          <a:p>
            <a:r>
              <a:rPr lang="nb-NO" sz="4800" b="1" dirty="0"/>
              <a:t> </a:t>
            </a:r>
            <a:endParaRPr lang="nb-NO" sz="4800" dirty="0"/>
          </a:p>
          <a:p>
            <a:r>
              <a:rPr lang="nb-NO" sz="4800" dirty="0"/>
              <a:t>Tastaveden skole har i syv år hatt gode opplevelser med idrettsklasser. Dyktige og engasjerte lærer og flotte elever har bidratt til dette. Nå </a:t>
            </a:r>
            <a:r>
              <a:rPr lang="nb-NO" sz="4800" dirty="0" smtClean="0"/>
              <a:t>har vi tatt </a:t>
            </a:r>
            <a:r>
              <a:rPr lang="nb-NO" sz="4800" dirty="0"/>
              <a:t>steget videre!</a:t>
            </a:r>
          </a:p>
          <a:p>
            <a:r>
              <a:rPr lang="nb-NO" sz="4800" b="1" dirty="0"/>
              <a:t> </a:t>
            </a:r>
            <a:endParaRPr lang="nb-NO" sz="4800" dirty="0"/>
          </a:p>
          <a:p>
            <a:r>
              <a:rPr lang="nb-NO" sz="4800" dirty="0"/>
              <a:t>Fra høsten 2013 </a:t>
            </a:r>
            <a:r>
              <a:rPr lang="nb-NO" sz="4800" dirty="0" smtClean="0"/>
              <a:t>har Tastaveden vært en FYSAK skole. En skole med fokus på </a:t>
            </a:r>
            <a:r>
              <a:rPr lang="nb-NO" sz="4800" dirty="0"/>
              <a:t>fysisk aktivitet. </a:t>
            </a:r>
            <a:endParaRPr lang="nb-NO" sz="4800" dirty="0" smtClean="0"/>
          </a:p>
          <a:p>
            <a:endParaRPr lang="nb-NO" sz="4800" dirty="0" smtClean="0"/>
          </a:p>
          <a:p>
            <a:r>
              <a:rPr lang="nb-NO" sz="4800" dirty="0" smtClean="0"/>
              <a:t>Mål:</a:t>
            </a:r>
            <a:r>
              <a:rPr lang="nb-NO" sz="4800" dirty="0"/>
              <a:t> </a:t>
            </a:r>
          </a:p>
          <a:p>
            <a:r>
              <a:rPr lang="nb-NO" sz="7400" i="1" dirty="0" smtClean="0"/>
              <a:t>Få </a:t>
            </a:r>
            <a:r>
              <a:rPr lang="nb-NO" sz="7400" i="1" dirty="0"/>
              <a:t>alle elevene ved Tastaveden mer i bevegelse</a:t>
            </a:r>
            <a:endParaRPr lang="nb-NO" sz="7400" dirty="0"/>
          </a:p>
          <a:p>
            <a:r>
              <a:rPr lang="nb-NO" sz="4800" i="1" dirty="0"/>
              <a:t> </a:t>
            </a:r>
            <a:endParaRPr lang="nb-NO" sz="4800" dirty="0"/>
          </a:p>
          <a:p>
            <a:r>
              <a:rPr lang="nb-NO" sz="4800" dirty="0" smtClean="0"/>
              <a:t>Dette innebærer blant annet </a:t>
            </a:r>
            <a:r>
              <a:rPr lang="nb-NO" sz="4800" dirty="0"/>
              <a:t>faste undervisningsopplegg med fysisk aktivitet på hvert trinn, økt aktivitetstilbud i friminuttene, trinnturer og ulike kurstilbud. </a:t>
            </a:r>
          </a:p>
          <a:p>
            <a:r>
              <a:rPr lang="nb-NO" sz="4800" dirty="0"/>
              <a:t> </a:t>
            </a:r>
          </a:p>
          <a:p>
            <a:endParaRPr lang="nb-NO" sz="4800" b="1" dirty="0" smtClean="0">
              <a:latin typeface="Garamond" pitchFamily="18" charset="0"/>
            </a:endParaRPr>
          </a:p>
        </p:txBody>
      </p:sp>
      <p:sp>
        <p:nvSpPr>
          <p:cNvPr id="3076" name="Text Box 2"/>
          <p:cNvSpPr txBox="1">
            <a:spLocks noChangeArrowheads="1"/>
          </p:cNvSpPr>
          <p:nvPr/>
        </p:nvSpPr>
        <p:spPr bwMode="auto">
          <a:xfrm>
            <a:off x="5436096" y="332656"/>
            <a:ext cx="3384550" cy="1071563"/>
          </a:xfrm>
          <a:prstGeom prst="rect">
            <a:avLst/>
          </a:prstGeom>
          <a:gradFill rotWithShape="0">
            <a:gsLst>
              <a:gs pos="0">
                <a:srgbClr val="000000"/>
              </a:gs>
              <a:gs pos="100000">
                <a:srgbClr val="0000FF"/>
              </a:gs>
            </a:gsLst>
            <a:lin ang="5400000" scaled="1"/>
          </a:gradFill>
          <a:ln w="9525">
            <a:noFill/>
            <a:miter lim="800000"/>
            <a:headEnd/>
            <a:tailEnd/>
          </a:ln>
          <a:effectLst>
            <a:reflection blurRad="6350" stA="52000" endA="300" endPos="35000" dir="5400000" sy="-100000" algn="bl" rotWithShape="0"/>
          </a:effectLst>
        </p:spPr>
        <p:txBody>
          <a:bodyPr/>
          <a:lstStyle/>
          <a:p>
            <a:pPr algn="ctr">
              <a:spcAft>
                <a:spcPts val="1000"/>
              </a:spcAft>
            </a:pPr>
            <a:r>
              <a:rPr lang="nb-NO" sz="2600" b="1" dirty="0">
                <a:solidFill>
                  <a:srgbClr val="FFFFFF"/>
                </a:solidFill>
                <a:latin typeface="Calibri" pitchFamily="34" charset="0"/>
              </a:rPr>
              <a:t>”Finn læringsgleden,</a:t>
            </a:r>
          </a:p>
          <a:p>
            <a:pPr algn="ctr">
              <a:spcAft>
                <a:spcPts val="1000"/>
              </a:spcAft>
            </a:pPr>
            <a:r>
              <a:rPr lang="nb-NO" sz="2600" b="1" dirty="0">
                <a:solidFill>
                  <a:srgbClr val="FFFFFF"/>
                </a:solidFill>
                <a:latin typeface="Calibri" pitchFamily="34" charset="0"/>
              </a:rPr>
              <a:t>velg Tastaveden!”</a:t>
            </a:r>
            <a:endParaRPr lang="nb-NO" dirty="0"/>
          </a:p>
        </p:txBody>
      </p:sp>
    </p:spTree>
    <p:extLst>
      <p:ext uri="{BB962C8B-B14F-4D97-AF65-F5344CB8AC3E}">
        <p14:creationId xmlns:p14="http://schemas.microsoft.com/office/powerpoint/2010/main" val="1070128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dirty="0"/>
          </a:p>
        </p:txBody>
      </p:sp>
      <p:pic>
        <p:nvPicPr>
          <p:cNvPr id="4" name="Bilde 3"/>
          <p:cNvPicPr>
            <a:picLocks noChangeAspect="1"/>
          </p:cNvPicPr>
          <p:nvPr/>
        </p:nvPicPr>
        <p:blipFill rotWithShape="1">
          <a:blip r:embed="rId2"/>
          <a:srcRect t="46103"/>
          <a:stretch/>
        </p:blipFill>
        <p:spPr>
          <a:xfrm>
            <a:off x="1609579" y="1196752"/>
            <a:ext cx="7067841" cy="4301254"/>
          </a:xfrm>
          <a:prstGeom prst="rect">
            <a:avLst/>
          </a:prstGeom>
        </p:spPr>
      </p:pic>
      <p:pic>
        <p:nvPicPr>
          <p:cNvPr id="5" name="Bilde 2" descr="ordsky fok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188639"/>
            <a:ext cx="1165847" cy="726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0632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dirty="0"/>
          </a:p>
        </p:txBody>
      </p:sp>
      <p:pic>
        <p:nvPicPr>
          <p:cNvPr id="5" name="Bilde 2" descr="ordsky fok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188639"/>
            <a:ext cx="1165847" cy="726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e 5"/>
          <p:cNvPicPr>
            <a:picLocks noChangeAspect="1"/>
          </p:cNvPicPr>
          <p:nvPr/>
        </p:nvPicPr>
        <p:blipFill rotWithShape="1">
          <a:blip r:embed="rId3"/>
          <a:srcRect t="45353"/>
          <a:stretch/>
        </p:blipFill>
        <p:spPr>
          <a:xfrm>
            <a:off x="1696510" y="990600"/>
            <a:ext cx="6893979" cy="4320480"/>
          </a:xfrm>
          <a:prstGeom prst="rect">
            <a:avLst/>
          </a:prstGeom>
        </p:spPr>
      </p:pic>
    </p:spTree>
    <p:extLst>
      <p:ext uri="{BB962C8B-B14F-4D97-AF65-F5344CB8AC3E}">
        <p14:creationId xmlns:p14="http://schemas.microsoft.com/office/powerpoint/2010/main" val="341799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Eksamen (SGE)</a:t>
            </a:r>
            <a:endParaRPr lang="nb-NO" dirty="0"/>
          </a:p>
        </p:txBody>
      </p:sp>
      <p:pic>
        <p:nvPicPr>
          <p:cNvPr id="3" name="Bilde 2"/>
          <p:cNvPicPr>
            <a:picLocks noChangeAspect="1"/>
          </p:cNvPicPr>
          <p:nvPr/>
        </p:nvPicPr>
        <p:blipFill>
          <a:blip r:embed="rId2"/>
          <a:stretch>
            <a:fillRect/>
          </a:stretch>
        </p:blipFill>
        <p:spPr>
          <a:xfrm>
            <a:off x="4211960" y="116632"/>
            <a:ext cx="4731990" cy="6309320"/>
          </a:xfrm>
          <a:prstGeom prst="rect">
            <a:avLst/>
          </a:prstGeom>
        </p:spPr>
      </p:pic>
    </p:spTree>
    <p:extLst>
      <p:ext uri="{BB962C8B-B14F-4D97-AF65-F5344CB8AC3E}">
        <p14:creationId xmlns:p14="http://schemas.microsoft.com/office/powerpoint/2010/main" val="1570287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Eksamen (LGE)</a:t>
            </a:r>
            <a:endParaRPr lang="nb-NO" dirty="0"/>
          </a:p>
        </p:txBody>
      </p:sp>
      <p:pic>
        <p:nvPicPr>
          <p:cNvPr id="3" name="Bilde 2"/>
          <p:cNvPicPr>
            <a:picLocks noChangeAspect="1"/>
          </p:cNvPicPr>
          <p:nvPr/>
        </p:nvPicPr>
        <p:blipFill>
          <a:blip r:embed="rId2"/>
          <a:stretch>
            <a:fillRect/>
          </a:stretch>
        </p:blipFill>
        <p:spPr>
          <a:xfrm>
            <a:off x="1475656" y="1556792"/>
            <a:ext cx="6878454" cy="3528392"/>
          </a:xfrm>
          <a:prstGeom prst="rect">
            <a:avLst/>
          </a:prstGeom>
        </p:spPr>
      </p:pic>
      <p:pic>
        <p:nvPicPr>
          <p:cNvPr id="4" name="Bilde 2" descr="ordsky fok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188639"/>
            <a:ext cx="1165847" cy="726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36157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rotWithShape="1">
          <a:blip r:embed="rId2"/>
          <a:srcRect t="81250"/>
          <a:stretch/>
        </p:blipFill>
        <p:spPr>
          <a:xfrm>
            <a:off x="1691680" y="2276872"/>
            <a:ext cx="7329441" cy="864096"/>
          </a:xfrm>
          <a:prstGeom prst="rect">
            <a:avLst/>
          </a:prstGeom>
        </p:spPr>
      </p:pic>
      <p:pic>
        <p:nvPicPr>
          <p:cNvPr id="6" name="Bilde 2" descr="ordsky fok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0406" y="188639"/>
            <a:ext cx="1617802" cy="10081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e 3"/>
          <p:cNvPicPr>
            <a:picLocks noChangeAspect="1"/>
          </p:cNvPicPr>
          <p:nvPr/>
        </p:nvPicPr>
        <p:blipFill>
          <a:blip r:embed="rId4"/>
          <a:stretch>
            <a:fillRect/>
          </a:stretch>
        </p:blipFill>
        <p:spPr>
          <a:xfrm>
            <a:off x="1573555" y="3429000"/>
            <a:ext cx="7442211" cy="1656184"/>
          </a:xfrm>
          <a:prstGeom prst="rect">
            <a:avLst/>
          </a:prstGeom>
        </p:spPr>
      </p:pic>
      <p:pic>
        <p:nvPicPr>
          <p:cNvPr id="7" name="Bilde 6"/>
          <p:cNvPicPr>
            <a:picLocks noChangeAspect="1"/>
          </p:cNvPicPr>
          <p:nvPr/>
        </p:nvPicPr>
        <p:blipFill rotWithShape="1">
          <a:blip r:embed="rId2"/>
          <a:srcRect b="91909"/>
          <a:stretch/>
        </p:blipFill>
        <p:spPr>
          <a:xfrm>
            <a:off x="1691680" y="1772816"/>
            <a:ext cx="5497081" cy="279648"/>
          </a:xfrm>
          <a:prstGeom prst="rect">
            <a:avLst/>
          </a:prstGeom>
        </p:spPr>
      </p:pic>
    </p:spTree>
    <p:extLst>
      <p:ext uri="{BB962C8B-B14F-4D97-AF65-F5344CB8AC3E}">
        <p14:creationId xmlns:p14="http://schemas.microsoft.com/office/powerpoint/2010/main" val="19273726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stretch>
            <a:fillRect/>
          </a:stretch>
        </p:blipFill>
        <p:spPr>
          <a:xfrm>
            <a:off x="107504" y="47554"/>
            <a:ext cx="3816424" cy="6834868"/>
          </a:xfrm>
          <a:prstGeom prst="rect">
            <a:avLst/>
          </a:prstGeom>
        </p:spPr>
      </p:pic>
      <p:pic>
        <p:nvPicPr>
          <p:cNvPr id="4" name="Bilde 2" descr="ordsky fok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0406" y="188639"/>
            <a:ext cx="1617802" cy="10081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e 4"/>
          <p:cNvPicPr>
            <a:picLocks noChangeAspect="1"/>
          </p:cNvPicPr>
          <p:nvPr/>
        </p:nvPicPr>
        <p:blipFill>
          <a:blip r:embed="rId4"/>
          <a:stretch>
            <a:fillRect/>
          </a:stretch>
        </p:blipFill>
        <p:spPr>
          <a:xfrm>
            <a:off x="3923928" y="2276872"/>
            <a:ext cx="5067250" cy="1872208"/>
          </a:xfrm>
          <a:prstGeom prst="rect">
            <a:avLst/>
          </a:prstGeom>
        </p:spPr>
      </p:pic>
    </p:spTree>
    <p:extLst>
      <p:ext uri="{BB962C8B-B14F-4D97-AF65-F5344CB8AC3E}">
        <p14:creationId xmlns:p14="http://schemas.microsoft.com/office/powerpoint/2010/main" val="2864704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403648" y="2130425"/>
            <a:ext cx="7054552" cy="1874639"/>
          </a:xfrm>
        </p:spPr>
        <p:txBody>
          <a:bodyPr/>
          <a:lstStyle/>
          <a:p>
            <a:r>
              <a:rPr lang="nb-NO" sz="5400" dirty="0" smtClean="0">
                <a:solidFill>
                  <a:srgbClr val="0070C0"/>
                </a:solidFill>
              </a:rPr>
              <a:t>Skoleåret 2016/2017</a:t>
            </a:r>
            <a:r>
              <a:rPr lang="nb-NO" sz="6600" dirty="0" smtClean="0">
                <a:solidFill>
                  <a:srgbClr val="0070C0"/>
                </a:solidFill>
              </a:rPr>
              <a:t/>
            </a:r>
            <a:br>
              <a:rPr lang="nb-NO" sz="6600" dirty="0" smtClean="0">
                <a:solidFill>
                  <a:srgbClr val="0070C0"/>
                </a:solidFill>
              </a:rPr>
            </a:br>
            <a:r>
              <a:rPr lang="nb-NO" sz="6600" i="1" dirty="0" smtClean="0">
                <a:solidFill>
                  <a:srgbClr val="0070C0"/>
                </a:solidFill>
              </a:rPr>
              <a:t>117 </a:t>
            </a:r>
            <a:r>
              <a:rPr lang="nb-NO" sz="6600" i="1" dirty="0" smtClean="0">
                <a:solidFill>
                  <a:srgbClr val="0070C0"/>
                </a:solidFill>
              </a:rPr>
              <a:t>elever</a:t>
            </a:r>
            <a:r>
              <a:rPr lang="nb-NO" sz="6600" dirty="0" smtClean="0">
                <a:solidFill>
                  <a:srgbClr val="0070C0"/>
                </a:solidFill>
              </a:rPr>
              <a:t/>
            </a:r>
            <a:br>
              <a:rPr lang="nb-NO" sz="6600" dirty="0" smtClean="0">
                <a:solidFill>
                  <a:srgbClr val="0070C0"/>
                </a:solidFill>
              </a:rPr>
            </a:br>
            <a:r>
              <a:rPr lang="nb-NO" sz="3200" dirty="0" smtClean="0">
                <a:solidFill>
                  <a:schemeClr val="accent2"/>
                </a:solidFill>
              </a:rPr>
              <a:t>4 klasser</a:t>
            </a:r>
            <a:br>
              <a:rPr lang="nb-NO" sz="3200" dirty="0" smtClean="0">
                <a:solidFill>
                  <a:schemeClr val="accent2"/>
                </a:solidFill>
              </a:rPr>
            </a:br>
            <a:r>
              <a:rPr lang="nb-NO" sz="3200" dirty="0" smtClean="0">
                <a:solidFill>
                  <a:schemeClr val="accent2"/>
                </a:solidFill>
              </a:rPr>
              <a:t>Byfjord, Tasta, Kampen, Eiganes og andre</a:t>
            </a:r>
            <a:endParaRPr lang="nb-NO" sz="4800" dirty="0">
              <a:solidFill>
                <a:schemeClr val="accent2"/>
              </a:solidFill>
            </a:endParaRPr>
          </a:p>
        </p:txBody>
      </p:sp>
      <p:pic>
        <p:nvPicPr>
          <p:cNvPr id="6" name="Bilde 2" descr="ordsky fok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260649"/>
            <a:ext cx="1884716" cy="11744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718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19672" y="476672"/>
            <a:ext cx="6629400" cy="1143000"/>
          </a:xfrm>
        </p:spPr>
        <p:txBody>
          <a:bodyPr/>
          <a:lstStyle/>
          <a:p>
            <a:r>
              <a:rPr lang="nb-NO" dirty="0" smtClean="0"/>
              <a:t>Foreldreundersøkelsen 2015</a:t>
            </a:r>
            <a:endParaRPr lang="nb-NO" dirty="0"/>
          </a:p>
        </p:txBody>
      </p:sp>
      <p:sp>
        <p:nvSpPr>
          <p:cNvPr id="3" name="Plassholder for innhold 2"/>
          <p:cNvSpPr>
            <a:spLocks noGrp="1"/>
          </p:cNvSpPr>
          <p:nvPr>
            <p:ph idx="1"/>
          </p:nvPr>
        </p:nvSpPr>
        <p:spPr/>
        <p:txBody>
          <a:bodyPr/>
          <a:lstStyle/>
          <a:p>
            <a:endParaRPr lang="nb-NO" dirty="0"/>
          </a:p>
        </p:txBody>
      </p:sp>
      <p:pic>
        <p:nvPicPr>
          <p:cNvPr id="5" name="Bilde 4"/>
          <p:cNvPicPr>
            <a:picLocks noChangeAspect="1"/>
          </p:cNvPicPr>
          <p:nvPr/>
        </p:nvPicPr>
        <p:blipFill>
          <a:blip r:embed="rId2"/>
          <a:stretch>
            <a:fillRect/>
          </a:stretch>
        </p:blipFill>
        <p:spPr>
          <a:xfrm>
            <a:off x="3203848" y="1619672"/>
            <a:ext cx="2257425" cy="4257675"/>
          </a:xfrm>
          <a:prstGeom prst="rect">
            <a:avLst/>
          </a:prstGeom>
        </p:spPr>
      </p:pic>
    </p:spTree>
    <p:extLst>
      <p:ext uri="{BB962C8B-B14F-4D97-AF65-F5344CB8AC3E}">
        <p14:creationId xmlns:p14="http://schemas.microsoft.com/office/powerpoint/2010/main" val="15082867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p:cNvSpPr>
            <a:spLocks noGrp="1"/>
          </p:cNvSpPr>
          <p:nvPr>
            <p:ph idx="1"/>
          </p:nvPr>
        </p:nvSpPr>
        <p:spPr>
          <a:xfrm>
            <a:off x="611560" y="1628800"/>
            <a:ext cx="7772400" cy="4114800"/>
          </a:xfrm>
        </p:spPr>
        <p:txBody>
          <a:bodyPr/>
          <a:lstStyle/>
          <a:p>
            <a:r>
              <a:rPr lang="nb-NO" sz="2400" dirty="0" smtClean="0"/>
              <a:t>Hvilke utfordringer finnes?</a:t>
            </a:r>
          </a:p>
          <a:p>
            <a:pPr lvl="1"/>
            <a:r>
              <a:rPr lang="nb-NO" sz="2000" dirty="0" smtClean="0"/>
              <a:t>Karakterer (fag, orden og oppførsel)</a:t>
            </a:r>
          </a:p>
          <a:p>
            <a:pPr lvl="1"/>
            <a:r>
              <a:rPr lang="nb-NO" sz="2000" dirty="0" smtClean="0"/>
              <a:t>Engasjement (også utenfor skolen)</a:t>
            </a:r>
          </a:p>
          <a:p>
            <a:pPr lvl="1"/>
            <a:r>
              <a:rPr lang="nb-NO" sz="2000" dirty="0" smtClean="0"/>
              <a:t>Fag (faglærere, tekst, informasjon, tyngre pensum)</a:t>
            </a:r>
          </a:p>
          <a:p>
            <a:pPr lvl="1"/>
            <a:r>
              <a:rPr lang="nb-NO" sz="2000" dirty="0" smtClean="0"/>
              <a:t>Selvstendighet (Opprettholder sjekk av glemming, orden etc.)</a:t>
            </a:r>
          </a:p>
          <a:p>
            <a:pPr lvl="1"/>
            <a:r>
              <a:rPr lang="nb-NO" sz="2000" dirty="0" smtClean="0"/>
              <a:t>Lengre dager</a:t>
            </a:r>
          </a:p>
          <a:p>
            <a:pPr lvl="1"/>
            <a:r>
              <a:rPr lang="nb-NO" sz="2000" dirty="0" smtClean="0"/>
              <a:t>Sosialt – nye klassekamerater, flere å forholde seg til</a:t>
            </a:r>
          </a:p>
          <a:p>
            <a:pPr lvl="1"/>
            <a:r>
              <a:rPr lang="nb-NO" sz="2000" dirty="0" smtClean="0"/>
              <a:t>Større frihet med mer ansvar</a:t>
            </a:r>
          </a:p>
          <a:p>
            <a:pPr lvl="1"/>
            <a:r>
              <a:rPr lang="nb-NO" sz="2000" dirty="0" smtClean="0"/>
              <a:t>Arbeidsplaner/lekser</a:t>
            </a:r>
          </a:p>
          <a:p>
            <a:pPr lvl="1"/>
            <a:r>
              <a:rPr lang="nb-NO" sz="2000" dirty="0" smtClean="0"/>
              <a:t>Flere lærere/voksne pr. klasse</a:t>
            </a:r>
          </a:p>
          <a:p>
            <a:pPr lvl="1"/>
            <a:r>
              <a:rPr lang="nb-NO" sz="2000" dirty="0" err="1" smtClean="0"/>
              <a:t>It’s</a:t>
            </a:r>
            <a:r>
              <a:rPr lang="nb-NO" sz="2000" dirty="0" smtClean="0"/>
              <a:t> </a:t>
            </a:r>
            <a:r>
              <a:rPr lang="nb-NO" sz="2000" dirty="0" err="1" smtClean="0"/>
              <a:t>Learning/Skolearena</a:t>
            </a:r>
            <a:endParaRPr lang="nb-NO" sz="2000" dirty="0" smtClean="0"/>
          </a:p>
          <a:p>
            <a:pPr lvl="1"/>
            <a:r>
              <a:rPr lang="nb-NO" sz="2000" dirty="0" smtClean="0"/>
              <a:t>Selvstendige tekster – 2 sider (norsk)</a:t>
            </a:r>
          </a:p>
          <a:p>
            <a:pPr lvl="1"/>
            <a:r>
              <a:rPr lang="nb-NO" sz="2000" dirty="0" smtClean="0"/>
              <a:t>Muntlighet i timer, foredrag</a:t>
            </a:r>
            <a:endParaRPr lang="nb-NO" dirty="0" smtClean="0"/>
          </a:p>
          <a:p>
            <a:pPr lvl="1"/>
            <a:endParaRPr lang="nb-NO" dirty="0" smtClean="0"/>
          </a:p>
          <a:p>
            <a:pPr lvl="1"/>
            <a:endParaRPr lang="nb-NO" dirty="0" smtClean="0"/>
          </a:p>
        </p:txBody>
      </p:sp>
      <p:sp>
        <p:nvSpPr>
          <p:cNvPr id="4100" name="Text Box 2"/>
          <p:cNvSpPr txBox="1">
            <a:spLocks noChangeArrowheads="1"/>
          </p:cNvSpPr>
          <p:nvPr/>
        </p:nvSpPr>
        <p:spPr bwMode="auto">
          <a:xfrm>
            <a:off x="5072063" y="571500"/>
            <a:ext cx="3384550" cy="1071563"/>
          </a:xfrm>
          <a:prstGeom prst="rect">
            <a:avLst/>
          </a:prstGeom>
          <a:gradFill rotWithShape="0">
            <a:gsLst>
              <a:gs pos="0">
                <a:srgbClr val="000000"/>
              </a:gs>
              <a:gs pos="100000">
                <a:srgbClr val="0000FF"/>
              </a:gs>
            </a:gsLst>
            <a:lin ang="5400000" scaled="1"/>
          </a:gradFill>
          <a:ln w="9525">
            <a:noFill/>
            <a:miter lim="800000"/>
            <a:headEnd/>
            <a:tailEnd/>
          </a:ln>
        </p:spPr>
        <p:txBody>
          <a:bodyPr/>
          <a:lstStyle/>
          <a:p>
            <a:pPr algn="ctr">
              <a:spcAft>
                <a:spcPts val="1000"/>
              </a:spcAft>
            </a:pPr>
            <a:r>
              <a:rPr lang="nb-NO" sz="2600" b="1">
                <a:solidFill>
                  <a:srgbClr val="FFFFFF"/>
                </a:solidFill>
                <a:latin typeface="Calibri" pitchFamily="34" charset="0"/>
              </a:rPr>
              <a:t>”Finn læringsgleden,</a:t>
            </a:r>
          </a:p>
          <a:p>
            <a:pPr algn="ctr">
              <a:spcAft>
                <a:spcPts val="1000"/>
              </a:spcAft>
            </a:pPr>
            <a:r>
              <a:rPr lang="nb-NO" sz="2600" b="1">
                <a:solidFill>
                  <a:srgbClr val="FFFFFF"/>
                </a:solidFill>
                <a:latin typeface="Calibri" pitchFamily="34" charset="0"/>
              </a:rPr>
              <a:t>velg Tastaveden!”</a:t>
            </a:r>
            <a:endParaRPr lang="nb-N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ircle(in)">
                                      <p:cBhvr>
                                        <p:cTn id="13" dur="2000"/>
                                        <p:tgtEl>
                                          <p:spTgt spid="5">
                                            <p:txEl>
                                              <p:pRg st="2" end="2"/>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circle(in)">
                                      <p:cBhvr>
                                        <p:cTn id="16" dur="2000"/>
                                        <p:tgtEl>
                                          <p:spTgt spid="5">
                                            <p:txEl>
                                              <p:pRg st="3" end="3"/>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circle(in)">
                                      <p:cBhvr>
                                        <p:cTn id="19" dur="2000"/>
                                        <p:tgtEl>
                                          <p:spTgt spid="5">
                                            <p:txEl>
                                              <p:pRg st="4" end="4"/>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circle(in)">
                                      <p:cBhvr>
                                        <p:cTn id="22" dur="2000"/>
                                        <p:tgtEl>
                                          <p:spTgt spid="5">
                                            <p:txEl>
                                              <p:pRg st="5" end="5"/>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circle(in)">
                                      <p:cBhvr>
                                        <p:cTn id="25" dur="2000"/>
                                        <p:tgtEl>
                                          <p:spTgt spid="5">
                                            <p:txEl>
                                              <p:pRg st="6" end="6"/>
                                            </p:txEl>
                                          </p:spTgt>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circle(in)">
                                      <p:cBhvr>
                                        <p:cTn id="28" dur="2000"/>
                                        <p:tgtEl>
                                          <p:spTgt spid="5">
                                            <p:txEl>
                                              <p:pRg st="7" end="7"/>
                                            </p:tx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circle(in)">
                                      <p:cBhvr>
                                        <p:cTn id="31" dur="2000"/>
                                        <p:tgtEl>
                                          <p:spTgt spid="5">
                                            <p:txEl>
                                              <p:pRg st="8" end="8"/>
                                            </p:txEl>
                                          </p:spTgt>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circle(in)">
                                      <p:cBhvr>
                                        <p:cTn id="34" dur="2000"/>
                                        <p:tgtEl>
                                          <p:spTgt spid="5">
                                            <p:txEl>
                                              <p:pRg st="9" end="9"/>
                                            </p:txEl>
                                          </p:spTgt>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circle(in)">
                                      <p:cBhvr>
                                        <p:cTn id="37" dur="2000"/>
                                        <p:tgtEl>
                                          <p:spTgt spid="5">
                                            <p:txEl>
                                              <p:pRg st="10" end="10"/>
                                            </p:txEl>
                                          </p:spTgt>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animEffect transition="in" filter="circle(in)">
                                      <p:cBhvr>
                                        <p:cTn id="40" dur="2000"/>
                                        <p:tgtEl>
                                          <p:spTgt spid="5">
                                            <p:txEl>
                                              <p:pRg st="11" end="11"/>
                                            </p:txEl>
                                          </p:spTgt>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animEffect transition="in" filter="circle(in)">
                                      <p:cBhvr>
                                        <p:cTn id="43" dur="20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2" descr="ordsky fok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04664"/>
            <a:ext cx="2664296" cy="16602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p:cNvPicPr>
            <a:picLocks noChangeAspect="1"/>
          </p:cNvPicPr>
          <p:nvPr/>
        </p:nvPicPr>
        <p:blipFill>
          <a:blip r:embed="rId3"/>
          <a:stretch>
            <a:fillRect/>
          </a:stretch>
        </p:blipFill>
        <p:spPr>
          <a:xfrm>
            <a:off x="229217" y="116632"/>
            <a:ext cx="4774831" cy="3702459"/>
          </a:xfrm>
          <a:prstGeom prst="rect">
            <a:avLst/>
          </a:prstGeom>
        </p:spPr>
      </p:pic>
      <p:pic>
        <p:nvPicPr>
          <p:cNvPr id="2" name="Bilde 1"/>
          <p:cNvPicPr>
            <a:picLocks noChangeAspect="1"/>
          </p:cNvPicPr>
          <p:nvPr/>
        </p:nvPicPr>
        <p:blipFill>
          <a:blip r:embed="rId4"/>
          <a:stretch>
            <a:fillRect/>
          </a:stretch>
        </p:blipFill>
        <p:spPr>
          <a:xfrm>
            <a:off x="728364" y="3429000"/>
            <a:ext cx="3480289" cy="3262161"/>
          </a:xfrm>
          <a:prstGeom prst="rect">
            <a:avLst/>
          </a:prstGeom>
        </p:spPr>
      </p:pic>
      <p:pic>
        <p:nvPicPr>
          <p:cNvPr id="4" name="Bilde 3"/>
          <p:cNvPicPr>
            <a:picLocks noChangeAspect="1"/>
          </p:cNvPicPr>
          <p:nvPr/>
        </p:nvPicPr>
        <p:blipFill>
          <a:blip r:embed="rId5"/>
          <a:stretch>
            <a:fillRect/>
          </a:stretch>
        </p:blipFill>
        <p:spPr>
          <a:xfrm>
            <a:off x="4788024" y="2564904"/>
            <a:ext cx="4183444" cy="4013845"/>
          </a:xfrm>
          <a:prstGeom prst="rect">
            <a:avLst/>
          </a:prstGeom>
        </p:spPr>
      </p:pic>
    </p:spTree>
    <p:extLst>
      <p:ext uri="{BB962C8B-B14F-4D97-AF65-F5344CB8AC3E}">
        <p14:creationId xmlns:p14="http://schemas.microsoft.com/office/powerpoint/2010/main" val="33232381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stretch>
            <a:fillRect/>
          </a:stretch>
        </p:blipFill>
        <p:spPr>
          <a:xfrm>
            <a:off x="107504" y="14835"/>
            <a:ext cx="8889965" cy="6843165"/>
          </a:xfrm>
          <a:prstGeom prst="rect">
            <a:avLst/>
          </a:prstGeom>
        </p:spPr>
      </p:pic>
    </p:spTree>
    <p:extLst>
      <p:ext uri="{BB962C8B-B14F-4D97-AF65-F5344CB8AC3E}">
        <p14:creationId xmlns:p14="http://schemas.microsoft.com/office/powerpoint/2010/main" val="752811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sz="7200" dirty="0" smtClean="0">
                <a:solidFill>
                  <a:schemeClr val="accent6">
                    <a:lumMod val="75000"/>
                  </a:schemeClr>
                </a:solidFill>
              </a:rPr>
              <a:t>Velkommen</a:t>
            </a:r>
            <a:endParaRPr lang="nb-NO" sz="7200" dirty="0">
              <a:solidFill>
                <a:schemeClr val="accent6">
                  <a:lumMod val="75000"/>
                </a:schemeClr>
              </a:solidFill>
            </a:endParaRPr>
          </a:p>
        </p:txBody>
      </p:sp>
      <p:sp>
        <p:nvSpPr>
          <p:cNvPr id="3" name="Undertittel 2"/>
          <p:cNvSpPr>
            <a:spLocks noGrp="1"/>
          </p:cNvSpPr>
          <p:nvPr>
            <p:ph type="subTitle" idx="1"/>
          </p:nvPr>
        </p:nvSpPr>
        <p:spPr/>
        <p:txBody>
          <a:bodyPr/>
          <a:lstStyle/>
          <a:p>
            <a:r>
              <a:rPr lang="nb-NO" sz="3600" dirty="0" smtClean="0">
                <a:solidFill>
                  <a:schemeClr val="accent6">
                    <a:lumMod val="75000"/>
                  </a:schemeClr>
                </a:solidFill>
              </a:rPr>
              <a:t>til Læringsgleden!!!!!!</a:t>
            </a:r>
            <a:endParaRPr lang="nb-NO" sz="3600" dirty="0">
              <a:solidFill>
                <a:schemeClr val="accent6">
                  <a:lumMod val="75000"/>
                </a:schemeClr>
              </a:solidFill>
            </a:endParaRPr>
          </a:p>
        </p:txBody>
      </p:sp>
      <p:pic>
        <p:nvPicPr>
          <p:cNvPr id="5" name="Bilde 2" descr="ordsky fok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7190" y="404664"/>
            <a:ext cx="2888929" cy="18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555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828800" y="990600"/>
            <a:ext cx="4399384" cy="1143000"/>
          </a:xfrm>
        </p:spPr>
        <p:txBody>
          <a:bodyPr/>
          <a:lstStyle/>
          <a:p>
            <a:r>
              <a:rPr lang="nb-NO" sz="3200" spc="-25" dirty="0" smtClean="0">
                <a:latin typeface="Garamond"/>
                <a:ea typeface="Times New Roman"/>
              </a:rPr>
              <a:t>Tastaveden skole har tre store satsningsområder </a:t>
            </a:r>
            <a:r>
              <a:rPr lang="nb-NO" sz="3200" spc="-25" dirty="0" smtClean="0">
                <a:ea typeface="Times New Roman"/>
              </a:rPr>
              <a:t/>
            </a:r>
            <a:br>
              <a:rPr lang="nb-NO" sz="3200" spc="-25" dirty="0" smtClean="0">
                <a:ea typeface="Times New Roman"/>
              </a:rPr>
            </a:br>
            <a:endParaRPr lang="nb-NO" sz="3200" dirty="0"/>
          </a:p>
        </p:txBody>
      </p:sp>
      <p:sp>
        <p:nvSpPr>
          <p:cNvPr id="3" name="Plassholder for innhold 2"/>
          <p:cNvSpPr>
            <a:spLocks noGrp="1"/>
          </p:cNvSpPr>
          <p:nvPr>
            <p:ph idx="1"/>
          </p:nvPr>
        </p:nvSpPr>
        <p:spPr>
          <a:xfrm>
            <a:off x="1828800" y="2204864"/>
            <a:ext cx="6487616" cy="3816424"/>
          </a:xfrm>
        </p:spPr>
        <p:txBody>
          <a:bodyPr/>
          <a:lstStyle/>
          <a:p>
            <a:pPr lvl="0">
              <a:spcAft>
                <a:spcPts val="0"/>
              </a:spcAft>
              <a:buFont typeface="Garamond"/>
              <a:buChar char="-"/>
            </a:pPr>
            <a:r>
              <a:rPr lang="nb-NO" sz="2400" b="1" dirty="0" smtClean="0">
                <a:latin typeface="Garamond"/>
                <a:ea typeface="Times New Roman"/>
                <a:cs typeface="Times New Roman"/>
              </a:rPr>
              <a:t>FYSAK skole</a:t>
            </a:r>
            <a:r>
              <a:rPr lang="nb-NO" sz="2400" dirty="0" smtClean="0">
                <a:latin typeface="Garamond"/>
                <a:ea typeface="Times New Roman"/>
                <a:cs typeface="Times New Roman"/>
              </a:rPr>
              <a:t>(FYSAK, </a:t>
            </a:r>
            <a:r>
              <a:rPr lang="nb-NO" sz="2400" dirty="0" smtClean="0">
                <a:latin typeface="Garamond"/>
                <a:ea typeface="Times New Roman"/>
                <a:cs typeface="Times New Roman"/>
              </a:rPr>
              <a:t>økt satsning på fysisk fostring + studietid)</a:t>
            </a:r>
            <a:endParaRPr lang="nb-NO" sz="2400" dirty="0" smtClean="0">
              <a:latin typeface="Calibri"/>
              <a:ea typeface="Times New Roman"/>
              <a:cs typeface="Times New Roman"/>
            </a:endParaRPr>
          </a:p>
          <a:p>
            <a:pPr lvl="0">
              <a:spcAft>
                <a:spcPts val="0"/>
              </a:spcAft>
              <a:buFont typeface="Garamond"/>
              <a:buChar char="-"/>
            </a:pPr>
            <a:r>
              <a:rPr lang="nb-NO" sz="2400" b="1" dirty="0" smtClean="0">
                <a:latin typeface="Garamond"/>
                <a:ea typeface="Times New Roman"/>
                <a:cs typeface="Times New Roman"/>
              </a:rPr>
              <a:t>Økt lærertetthet – 4 år </a:t>
            </a:r>
            <a:r>
              <a:rPr lang="nb-NO" sz="2400" dirty="0" smtClean="0">
                <a:latin typeface="Garamond"/>
                <a:ea typeface="Times New Roman"/>
                <a:cs typeface="Times New Roman"/>
              </a:rPr>
              <a:t>(større læringstrykk i basisfag </a:t>
            </a:r>
            <a:r>
              <a:rPr lang="nb-NO" sz="2400" dirty="0" smtClean="0">
                <a:latin typeface="Garamond"/>
                <a:ea typeface="Times New Roman"/>
                <a:cs typeface="Times New Roman"/>
              </a:rPr>
              <a:t>3 </a:t>
            </a:r>
            <a:r>
              <a:rPr lang="nb-NO" sz="2400" dirty="0" smtClean="0">
                <a:latin typeface="Garamond"/>
                <a:ea typeface="Times New Roman"/>
                <a:cs typeface="Times New Roman"/>
              </a:rPr>
              <a:t>timer pr klasse i 12 klasser) og grundige analyser av læringsresultat (bedre tilpasset opplæring)</a:t>
            </a:r>
            <a:endParaRPr lang="nb-NO" sz="2400" dirty="0" smtClean="0">
              <a:latin typeface="Calibri"/>
              <a:ea typeface="Times New Roman"/>
              <a:cs typeface="Times New Roman"/>
            </a:endParaRPr>
          </a:p>
          <a:p>
            <a:pPr lvl="0">
              <a:spcAft>
                <a:spcPts val="0"/>
              </a:spcAft>
              <a:buFont typeface="Garamond"/>
              <a:buChar char="-"/>
            </a:pPr>
            <a:r>
              <a:rPr lang="nb-NO" sz="2400" b="1" dirty="0" smtClean="0">
                <a:latin typeface="Garamond"/>
                <a:ea typeface="Times New Roman"/>
                <a:cs typeface="Times New Roman"/>
              </a:rPr>
              <a:t>Ny skole </a:t>
            </a:r>
            <a:r>
              <a:rPr lang="nb-NO" sz="2400" dirty="0" smtClean="0">
                <a:latin typeface="Garamond"/>
                <a:ea typeface="Times New Roman"/>
                <a:cs typeface="Times New Roman"/>
              </a:rPr>
              <a:t>- 2019</a:t>
            </a:r>
            <a:endParaRPr lang="nb-NO" sz="2400" dirty="0" smtClean="0">
              <a:latin typeface="Calibri"/>
              <a:ea typeface="Times New Roman"/>
              <a:cs typeface="Times New Roman"/>
            </a:endParaRPr>
          </a:p>
          <a:p>
            <a:endParaRPr lang="nb-NO" sz="1800" b="1" dirty="0"/>
          </a:p>
        </p:txBody>
      </p:sp>
      <p:pic>
        <p:nvPicPr>
          <p:cNvPr id="5" name="Bilde 2" descr="ordsky fok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60648"/>
            <a:ext cx="2604796" cy="16231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0534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88640"/>
            <a:ext cx="4679568" cy="3132603"/>
          </a:xfrm>
          <a:prstGeom prst="rect">
            <a:avLst/>
          </a:prstGeom>
        </p:spPr>
      </p:pic>
      <p:pic>
        <p:nvPicPr>
          <p:cNvPr id="6" name="Bil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476672"/>
            <a:ext cx="4860032" cy="3253410"/>
          </a:xfrm>
          <a:prstGeom prst="rect">
            <a:avLst/>
          </a:prstGeom>
        </p:spPr>
      </p:pic>
      <p:pic>
        <p:nvPicPr>
          <p:cNvPr id="7" name="Bild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240" y="3086834"/>
            <a:ext cx="3460704" cy="2316670"/>
          </a:xfrm>
          <a:prstGeom prst="rect">
            <a:avLst/>
          </a:prstGeom>
        </p:spPr>
      </p:pic>
      <p:pic>
        <p:nvPicPr>
          <p:cNvPr id="4" name="Bild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3968" y="3341253"/>
            <a:ext cx="4213325" cy="2820490"/>
          </a:xfrm>
          <a:prstGeom prst="rect">
            <a:avLst/>
          </a:prstGeom>
        </p:spPr>
      </p:pic>
      <p:sp>
        <p:nvSpPr>
          <p:cNvPr id="8" name="Rektangel 7"/>
          <p:cNvSpPr/>
          <p:nvPr/>
        </p:nvSpPr>
        <p:spPr>
          <a:xfrm>
            <a:off x="1187624" y="5517232"/>
            <a:ext cx="2069798" cy="923330"/>
          </a:xfrm>
          <a:prstGeom prst="rect">
            <a:avLst/>
          </a:prstGeom>
          <a:noFill/>
        </p:spPr>
        <p:txBody>
          <a:bodyPr wrap="none" lIns="91440" tIns="45720" rIns="91440" bIns="45720">
            <a:spAutoFit/>
          </a:bodyPr>
          <a:lstStyle/>
          <a:p>
            <a:pPr algn="ctr"/>
            <a:r>
              <a:rPr lang="nb-NO"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OTUS</a:t>
            </a:r>
            <a:endParaRPr lang="nb-NO"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extLst>
      <p:ext uri="{BB962C8B-B14F-4D97-AF65-F5344CB8AC3E}">
        <p14:creationId xmlns:p14="http://schemas.microsoft.com/office/powerpoint/2010/main" val="4137978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395536" y="1700808"/>
            <a:ext cx="8568952" cy="4608512"/>
          </a:xfrm>
        </p:spPr>
        <p:txBody>
          <a:bodyPr>
            <a:normAutofit fontScale="25000" lnSpcReduction="20000"/>
          </a:bodyPr>
          <a:lstStyle/>
          <a:p>
            <a:endParaRPr lang="nb-NO" sz="4800" b="1" dirty="0" smtClean="0">
              <a:latin typeface="Garamond" pitchFamily="18" charset="0"/>
            </a:endParaRPr>
          </a:p>
          <a:p>
            <a:r>
              <a:rPr lang="nb-NO" sz="6400" b="1" dirty="0" smtClean="0">
                <a:latin typeface="Garamond" pitchFamily="18" charset="0"/>
              </a:rPr>
              <a:t>Før </a:t>
            </a:r>
            <a:r>
              <a:rPr lang="nb-NO" sz="6400" b="1" dirty="0">
                <a:latin typeface="Garamond" pitchFamily="18" charset="0"/>
              </a:rPr>
              <a:t>skolestart grupperes eleven ikke bare i klasser, men også i språkfag og valgfag. Vi tilstreber å innfri hver elevs prioriterte ønsker. Nedenfor er det gjengitt en kort presisering av fremmedspråk, språklig fordypning og valgfag. </a:t>
            </a:r>
          </a:p>
          <a:p>
            <a:r>
              <a:rPr lang="nb-NO" sz="6400" b="1" dirty="0" smtClean="0">
                <a:latin typeface="Garamond" pitchFamily="18" charset="0"/>
              </a:rPr>
              <a:t>Forutsetning </a:t>
            </a:r>
            <a:r>
              <a:rPr lang="nb-NO" sz="6400" b="1" dirty="0">
                <a:latin typeface="Garamond" pitchFamily="18" charset="0"/>
              </a:rPr>
              <a:t>for oppstart av nevnte fag er at minst tolv elever velger hvert av fagene</a:t>
            </a:r>
            <a:r>
              <a:rPr lang="nb-NO" sz="6400" b="1" dirty="0" smtClean="0">
                <a:latin typeface="Garamond" pitchFamily="18" charset="0"/>
              </a:rPr>
              <a:t>.</a:t>
            </a:r>
            <a:endParaRPr lang="nb-NO" sz="6400" dirty="0">
              <a:latin typeface="Garamond" pitchFamily="18" charset="0"/>
            </a:endParaRPr>
          </a:p>
          <a:p>
            <a:r>
              <a:rPr lang="nb-NO" sz="6400" b="1" dirty="0">
                <a:latin typeface="Garamond" pitchFamily="18" charset="0"/>
              </a:rPr>
              <a:t> </a:t>
            </a:r>
            <a:endParaRPr lang="nb-NO" sz="6400" dirty="0">
              <a:latin typeface="Garamond" pitchFamily="18" charset="0"/>
            </a:endParaRPr>
          </a:p>
          <a:p>
            <a:r>
              <a:rPr lang="nb-NO" sz="6400" b="1" dirty="0">
                <a:latin typeface="Garamond" pitchFamily="18" charset="0"/>
              </a:rPr>
              <a:t>Fremmedspråk</a:t>
            </a:r>
            <a:endParaRPr lang="nb-NO" sz="6400" dirty="0">
              <a:latin typeface="Garamond" pitchFamily="18" charset="0"/>
            </a:endParaRPr>
          </a:p>
          <a:p>
            <a:r>
              <a:rPr lang="nb-NO" sz="6400" dirty="0">
                <a:latin typeface="Garamond" pitchFamily="18" charset="0"/>
              </a:rPr>
              <a:t>Å lære et fremmedspråk dreier seg først og fremst om å bruke språket – å lese, lytte, snakke og skrive – i forskjellige sammenhenger. I tillegg innebærer det kommunikasjon om og innsikt i andres levemåter, livssyn, verdier og kulturer. Læring av et nytt fremmedspråk bygger på erfaringer fra tidligere språklæring både i og utenfor skolen.</a:t>
            </a:r>
          </a:p>
          <a:p>
            <a:r>
              <a:rPr lang="nb-NO" sz="6400" dirty="0" smtClean="0">
                <a:latin typeface="Garamond" pitchFamily="18" charset="0"/>
              </a:rPr>
              <a:t>Tastaveden </a:t>
            </a:r>
            <a:r>
              <a:rPr lang="nb-NO" sz="6400" dirty="0">
                <a:latin typeface="Garamond" pitchFamily="18" charset="0"/>
              </a:rPr>
              <a:t>kan tilby opplæring i fremmedspråkene tysk, fransk og spansk. Fremmedspråk undervises på 8. trinn tre skoletimer i uka.</a:t>
            </a:r>
          </a:p>
          <a:p>
            <a:r>
              <a:rPr lang="nb-NO" sz="6400" b="1" dirty="0" smtClean="0">
                <a:latin typeface="Garamond" pitchFamily="18" charset="0"/>
              </a:rPr>
              <a:t>Norsk </a:t>
            </a:r>
            <a:r>
              <a:rPr lang="nb-NO" sz="6400" b="1" dirty="0">
                <a:latin typeface="Garamond" pitchFamily="18" charset="0"/>
              </a:rPr>
              <a:t>fordypning</a:t>
            </a:r>
            <a:endParaRPr lang="nb-NO" sz="6400" dirty="0">
              <a:latin typeface="Garamond" pitchFamily="18" charset="0"/>
            </a:endParaRPr>
          </a:p>
          <a:p>
            <a:r>
              <a:rPr lang="nb-NO" sz="6400" dirty="0">
                <a:latin typeface="Garamond" pitchFamily="18" charset="0"/>
              </a:rPr>
              <a:t>Norsk fordypning har egen læreplan som vektlegger å styrke eleven i lese – og skriveferdigheter, samt å utforske litteraturens verden. Muntlig bruk av språket vektlegges også. Norsk fordypning undervises på 8. trinn tre skoletimer i uka.</a:t>
            </a:r>
          </a:p>
          <a:p>
            <a:r>
              <a:rPr lang="nb-NO" sz="6400" dirty="0">
                <a:latin typeface="Garamond" pitchFamily="18" charset="0"/>
              </a:rPr>
              <a:t> </a:t>
            </a:r>
            <a:r>
              <a:rPr lang="nb-NO" sz="6400" b="1" dirty="0" smtClean="0">
                <a:latin typeface="Garamond" pitchFamily="18" charset="0"/>
              </a:rPr>
              <a:t>Valgfag</a:t>
            </a:r>
            <a:endParaRPr lang="nb-NO" sz="6400" dirty="0">
              <a:latin typeface="Garamond" pitchFamily="18" charset="0"/>
            </a:endParaRPr>
          </a:p>
          <a:p>
            <a:r>
              <a:rPr lang="nb-NO" sz="6400" dirty="0">
                <a:latin typeface="Garamond" pitchFamily="18" charset="0"/>
              </a:rPr>
              <a:t>Valgfag ble innført på ungdomstrinnet skoleåret 2012 /2013 og er ment å være praktisk rettet med hovedelementer fra allerede eksisterende fag i grunnskolen. Det er satt av to skoletimer i uka til valgfag. Tastaveden tilbyr følgende valgfag på 8. trinn: fysisk aktivitet og helse, internasjonale kontakter, teknologi i praksis, varer og tjenester. Du kan lese mer om valgfag på www.udir.no /valgfag. Eleven velger valgfag hvert skoleår</a:t>
            </a:r>
            <a:r>
              <a:rPr lang="nb-NO" sz="6400" dirty="0" smtClean="0"/>
              <a:t>.</a:t>
            </a:r>
            <a:endParaRPr lang="nb-NO" sz="6400" dirty="0"/>
          </a:p>
        </p:txBody>
      </p:sp>
      <p:sp>
        <p:nvSpPr>
          <p:cNvPr id="3076" name="Text Box 2"/>
          <p:cNvSpPr txBox="1">
            <a:spLocks noChangeArrowheads="1"/>
          </p:cNvSpPr>
          <p:nvPr/>
        </p:nvSpPr>
        <p:spPr bwMode="auto">
          <a:xfrm>
            <a:off x="4932040" y="561074"/>
            <a:ext cx="3384550" cy="1071563"/>
          </a:xfrm>
          <a:prstGeom prst="rect">
            <a:avLst/>
          </a:prstGeom>
          <a:gradFill rotWithShape="0">
            <a:gsLst>
              <a:gs pos="0">
                <a:srgbClr val="000000"/>
              </a:gs>
              <a:gs pos="100000">
                <a:srgbClr val="0000FF"/>
              </a:gs>
            </a:gsLst>
            <a:lin ang="5400000" scaled="1"/>
          </a:gradFill>
          <a:ln w="9525">
            <a:noFill/>
            <a:miter lim="800000"/>
            <a:headEnd/>
            <a:tailEnd/>
          </a:ln>
          <a:effectLst>
            <a:reflection blurRad="6350" stA="52000" endA="300" endPos="35000" dir="5400000" sy="-100000" algn="bl" rotWithShape="0"/>
          </a:effectLst>
        </p:spPr>
        <p:txBody>
          <a:bodyPr/>
          <a:lstStyle/>
          <a:p>
            <a:pPr algn="ctr">
              <a:spcAft>
                <a:spcPts val="1000"/>
              </a:spcAft>
            </a:pPr>
            <a:r>
              <a:rPr lang="nb-NO" sz="2600" b="1">
                <a:solidFill>
                  <a:srgbClr val="FFFFFF"/>
                </a:solidFill>
                <a:latin typeface="Calibri" pitchFamily="34" charset="0"/>
              </a:rPr>
              <a:t>”Finn læringsgleden,</a:t>
            </a:r>
          </a:p>
          <a:p>
            <a:pPr algn="ctr">
              <a:spcAft>
                <a:spcPts val="1000"/>
              </a:spcAft>
            </a:pPr>
            <a:r>
              <a:rPr lang="nb-NO" sz="2600" b="1">
                <a:solidFill>
                  <a:srgbClr val="FFFFFF"/>
                </a:solidFill>
                <a:latin typeface="Calibri" pitchFamily="34" charset="0"/>
              </a:rPr>
              <a:t>velg Tastaveden!”</a:t>
            </a:r>
            <a:endParaRPr lang="nb-NO"/>
          </a:p>
        </p:txBody>
      </p:sp>
      <p:pic>
        <p:nvPicPr>
          <p:cNvPr id="5" name="Bilde 4" descr="logo_Respekt_lilla_med_merk.jpg"/>
          <p:cNvPicPr/>
          <p:nvPr/>
        </p:nvPicPr>
        <p:blipFill>
          <a:blip r:embed="rId3"/>
          <a:stretch>
            <a:fillRect/>
          </a:stretch>
        </p:blipFill>
        <p:spPr>
          <a:xfrm>
            <a:off x="683568" y="630321"/>
            <a:ext cx="2448272" cy="9745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31399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dirty="0"/>
          </a:p>
        </p:txBody>
      </p:sp>
      <p:pic>
        <p:nvPicPr>
          <p:cNvPr id="5" name="Bilde 4"/>
          <p:cNvPicPr>
            <a:picLocks noChangeAspect="1"/>
          </p:cNvPicPr>
          <p:nvPr/>
        </p:nvPicPr>
        <p:blipFill>
          <a:blip r:embed="rId2"/>
          <a:stretch>
            <a:fillRect/>
          </a:stretch>
        </p:blipFill>
        <p:spPr>
          <a:xfrm>
            <a:off x="2267744" y="0"/>
            <a:ext cx="5025531" cy="6741368"/>
          </a:xfrm>
          <a:prstGeom prst="rect">
            <a:avLst/>
          </a:prstGeom>
        </p:spPr>
      </p:pic>
    </p:spTree>
    <p:extLst>
      <p:ext uri="{BB962C8B-B14F-4D97-AF65-F5344CB8AC3E}">
        <p14:creationId xmlns:p14="http://schemas.microsoft.com/office/powerpoint/2010/main" val="1048029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403648" y="188640"/>
            <a:ext cx="7054552" cy="5907360"/>
          </a:xfrm>
        </p:spPr>
        <p:txBody>
          <a:bodyPr/>
          <a:lstStyle/>
          <a:p>
            <a:pPr marL="0" indent="0">
              <a:buNone/>
            </a:pPr>
            <a:r>
              <a:rPr lang="nb-NO" sz="2000" b="1" dirty="0" smtClean="0">
                <a:solidFill>
                  <a:srgbClr val="FF0000"/>
                </a:solidFill>
              </a:rPr>
              <a:t>	«</a:t>
            </a:r>
            <a:r>
              <a:rPr lang="nb-NO" sz="2000" b="1" dirty="0">
                <a:solidFill>
                  <a:srgbClr val="FF0000"/>
                </a:solidFill>
              </a:rPr>
              <a:t>Arbeidslivfag»</a:t>
            </a:r>
            <a:endParaRPr lang="nb-NO" sz="2000" dirty="0">
              <a:solidFill>
                <a:srgbClr val="FF0000"/>
              </a:solidFill>
            </a:endParaRPr>
          </a:p>
          <a:p>
            <a:r>
              <a:rPr lang="nb-NO" sz="1600" dirty="0"/>
              <a:t>Dagens arbeidsliv har et stort behov for faglært arbeidskraft innenfor ulike bransjer og sektorer. Endringer i jobbinnhold og muligheter for yrkesvalg skjer i raskt tempo. Dette krever høy kompetanse og gode grunnleggende ferdigheter av den enkelte arbeidstaker. Arbeidslivsfaget skal bidra til at elever på ungdomstrinnet får kjennskap til fag- og yrkesopplæring gjennom erfaring med arbeidsoppgaver hentet fra forskjellige yrker som produserer tjenester og produkter. </a:t>
            </a:r>
          </a:p>
          <a:p>
            <a:r>
              <a:rPr lang="nb-NO" sz="1600" dirty="0"/>
              <a:t>Eleven skal erfare hvilke krav som stilles til yrkesutøvelse og til yrkesutøvere. Opplæringen skal legge grunnlag for gode arbeidsvaner og fremme evne til samarbeid. Eleven skal gjennomføre arbeidsoppdrag fra planlegging til ferdigstilling av tjenester og produkter. Arbeidslivsfag skal stimulere elevenes interesser og gi motivasjon, arbeidsglede og opplevelse av mestring. </a:t>
            </a:r>
          </a:p>
          <a:p>
            <a:r>
              <a:rPr lang="nb-NO" sz="1600" dirty="0"/>
              <a:t>Gjennom arbeid med tjenester og produkter skal faget bidra til at elvene utvikler selvstendighet, evne til samarbeid, serviceinnstilling, og at de ser betydningen av entreprenørskap og kreativitet. Opplæringen skal tilby praktisk arbeid med oppgaver fra yrkesfaglige utdanningsprogrammer tilpasset ungdomstrinnet. Dette skal ses i sammenheng med arbeidslivets oppgaver og plikter og kan foregå i samarbeid med fagmiljøer i videregående skoler eller lokalt arbeidsliv. Det skal legges til rette for bruk av varierte arbeidsformer med relevante materialer, metoder, redskaper og teknikker i et trygt arbeidsmiljø.</a:t>
            </a:r>
          </a:p>
          <a:p>
            <a:endParaRPr lang="nb-NO" dirty="0"/>
          </a:p>
        </p:txBody>
      </p:sp>
    </p:spTree>
    <p:extLst>
      <p:ext uri="{BB962C8B-B14F-4D97-AF65-F5344CB8AC3E}">
        <p14:creationId xmlns:p14="http://schemas.microsoft.com/office/powerpoint/2010/main" val="3675163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a:p>
        </p:txBody>
      </p:sp>
      <p:pic>
        <p:nvPicPr>
          <p:cNvPr id="4" name="Bilde 3"/>
          <p:cNvPicPr>
            <a:picLocks noChangeAspect="1"/>
          </p:cNvPicPr>
          <p:nvPr/>
        </p:nvPicPr>
        <p:blipFill>
          <a:blip r:embed="rId2"/>
          <a:stretch>
            <a:fillRect/>
          </a:stretch>
        </p:blipFill>
        <p:spPr>
          <a:xfrm>
            <a:off x="1619672" y="188640"/>
            <a:ext cx="5848350" cy="5810250"/>
          </a:xfrm>
          <a:prstGeom prst="rect">
            <a:avLst/>
          </a:prstGeom>
        </p:spPr>
      </p:pic>
    </p:spTree>
    <p:extLst>
      <p:ext uri="{BB962C8B-B14F-4D97-AF65-F5344CB8AC3E}">
        <p14:creationId xmlns:p14="http://schemas.microsoft.com/office/powerpoint/2010/main" val="537212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a:p>
        </p:txBody>
      </p:sp>
      <p:pic>
        <p:nvPicPr>
          <p:cNvPr id="5" name="Bilde 4"/>
          <p:cNvPicPr>
            <a:picLocks noChangeAspect="1"/>
          </p:cNvPicPr>
          <p:nvPr/>
        </p:nvPicPr>
        <p:blipFill>
          <a:blip r:embed="rId2"/>
          <a:stretch>
            <a:fillRect/>
          </a:stretch>
        </p:blipFill>
        <p:spPr>
          <a:xfrm>
            <a:off x="1691680" y="188640"/>
            <a:ext cx="5611713" cy="6187046"/>
          </a:xfrm>
          <a:prstGeom prst="rect">
            <a:avLst/>
          </a:prstGeom>
        </p:spPr>
      </p:pic>
    </p:spTree>
    <p:extLst>
      <p:ext uri="{BB962C8B-B14F-4D97-AF65-F5344CB8AC3E}">
        <p14:creationId xmlns:p14="http://schemas.microsoft.com/office/powerpoint/2010/main" val="3918954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nn-NO"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nn-NO" sz="2400" b="0" i="0" u="none" strike="noStrike" cap="none" normalizeH="0" baseline="0" smtClean="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2476</TotalTime>
  <Words>297</Words>
  <Application>Microsoft Office PowerPoint</Application>
  <PresentationFormat>Skjermfremvisning (4:3)</PresentationFormat>
  <Paragraphs>74</Paragraphs>
  <Slides>24</Slides>
  <Notes>3</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24</vt:i4>
      </vt:variant>
    </vt:vector>
  </HeadingPairs>
  <TitlesOfParts>
    <vt:vector size="29" baseType="lpstr">
      <vt:lpstr>Calibri</vt:lpstr>
      <vt:lpstr>Garamond</vt:lpstr>
      <vt:lpstr>Times</vt:lpstr>
      <vt:lpstr>Times New Roman</vt:lpstr>
      <vt:lpstr>blank</vt:lpstr>
      <vt:lpstr>Velkommen til  Tastaveden skole</vt:lpstr>
      <vt:lpstr>Skoleåret 2016/2017 117 elever 4 klasser Byfjord, Tasta, Kampen, Eiganes og andre</vt:lpstr>
      <vt:lpstr>Tastaveden skole har tre store satsningsområder  </vt:lpstr>
      <vt:lpstr>PowerPoint-presentasjon</vt:lpstr>
      <vt:lpstr>PowerPoint-presentasjon</vt:lpstr>
      <vt:lpstr>PowerPoint-presentasjon</vt:lpstr>
      <vt:lpstr>PowerPoint-presentasjon</vt:lpstr>
      <vt:lpstr>PowerPoint-presentasjon</vt:lpstr>
      <vt:lpstr>PowerPoint-presentasjon</vt:lpstr>
      <vt:lpstr>PowerPoint-presentasjon</vt:lpstr>
      <vt:lpstr>Fremmedspråk Arbeidslivfag Fordypning i norsk  Valgfag</vt:lpstr>
      <vt:lpstr>Klassesammensetning</vt:lpstr>
      <vt:lpstr>PowerPoint-presentasjon</vt:lpstr>
      <vt:lpstr>PowerPoint-presentasjon</vt:lpstr>
      <vt:lpstr>PowerPoint-presentasjon</vt:lpstr>
      <vt:lpstr>Eksamen (SGE)</vt:lpstr>
      <vt:lpstr>Eksamen (LGE)</vt:lpstr>
      <vt:lpstr>PowerPoint-presentasjon</vt:lpstr>
      <vt:lpstr>PowerPoint-presentasjon</vt:lpstr>
      <vt:lpstr>Foreldreundersøkelsen 2015</vt:lpstr>
      <vt:lpstr>PowerPoint-presentasjon</vt:lpstr>
      <vt:lpstr>PowerPoint-presentasjon</vt:lpstr>
      <vt:lpstr>PowerPoint-presentasjon</vt:lpstr>
      <vt:lpstr>Velkommen</vt:lpstr>
    </vt:vector>
  </TitlesOfParts>
  <Company>Stavanger kommune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Høst 2010</dc:title>
  <dc:creator>Finn Lea</dc:creator>
  <cp:lastModifiedBy>Finn Lea</cp:lastModifiedBy>
  <cp:revision>56</cp:revision>
  <cp:lastPrinted>2016-03-31T11:03:15Z</cp:lastPrinted>
  <dcterms:created xsi:type="dcterms:W3CDTF">2010-03-10T14:42:29Z</dcterms:created>
  <dcterms:modified xsi:type="dcterms:W3CDTF">2016-03-31T11:05:16Z</dcterms:modified>
</cp:coreProperties>
</file>